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6858000" cx="12192000"/>
  <p:notesSz cx="6858000" cy="9144000"/>
  <p:embeddedFontLst>
    <p:embeddedFont>
      <p:font typeface="Libre Franklin"/>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5" roundtripDataSignature="AMtx7mh9s11ozJ+EyDF7see9JurLjFev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ibreFranklin-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LibreFranklin-italic.fntdata"/><Relationship Id="rId10" Type="http://schemas.openxmlformats.org/officeDocument/2006/relationships/slide" Target="slides/slide6.xml"/><Relationship Id="rId32" Type="http://schemas.openxmlformats.org/officeDocument/2006/relationships/font" Target="fonts/LibreFranklin-bold.fntdata"/><Relationship Id="rId13" Type="http://schemas.openxmlformats.org/officeDocument/2006/relationships/slide" Target="slides/slide9.xml"/><Relationship Id="rId35" Type="http://customschemas.google.com/relationships/presentationmetadata" Target="metadata"/><Relationship Id="rId12" Type="http://schemas.openxmlformats.org/officeDocument/2006/relationships/slide" Target="slides/slide8.xml"/><Relationship Id="rId34" Type="http://schemas.openxmlformats.org/officeDocument/2006/relationships/font" Target="fonts/LibreFranklin-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 name="Google Shape;9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 name="Google Shape;16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5" name="Google Shape;17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 name="Google Shape;18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 name="Google Shape;19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9" name="Google Shape;19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7" name="Google Shape;20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5" name="Google Shape;21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3" name="Google Shape;223;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e2791c622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1" name="Google Shape;231;ge2791c622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e2791c6224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e2791c622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e322ebd938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 name="Google Shape;102;ge322ebd938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2791c6224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e2791c622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e2791c6224_1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e2791c6224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e2791c6224_1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e2791c6224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8" name="Google Shape;268;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7" name="Google Shape;277;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6" name="Google Shape;286;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5" name="Google Shape;29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 name="Google Shape;11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 name="Google Shape;11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 name="Google Shape;12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 name="Google Shape;13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 name="Google Shape;14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 name="Google Shape;15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 name="Google Shape;15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3" name="Shape 13"/>
        <p:cNvGrpSpPr/>
        <p:nvPr/>
      </p:nvGrpSpPr>
      <p:grpSpPr>
        <a:xfrm>
          <a:off x="0" y="0"/>
          <a:ext cx="0" cy="0"/>
          <a:chOff x="0" y="0"/>
          <a:chExt cx="0" cy="0"/>
        </a:xfrm>
      </p:grpSpPr>
      <p:sp>
        <p:nvSpPr>
          <p:cNvPr id="14" name="Google Shape;14;p25"/>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5"/>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Bookman Old Style"/>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5"/>
          <p:cNvSpPr txBox="1"/>
          <p:nvPr>
            <p:ph idx="1" type="subTitle"/>
          </p:nvPr>
        </p:nvSpPr>
        <p:spPr>
          <a:xfrm>
            <a:off x="1100051" y="4645152"/>
            <a:ext cx="10058400" cy="1143000"/>
          </a:xfrm>
          <a:prstGeom prst="rect">
            <a:avLst/>
          </a:prstGeom>
          <a:noFill/>
          <a:ln>
            <a:noFill/>
          </a:ln>
        </p:spPr>
        <p:txBody>
          <a:bodyPr anchorCtr="0" anchor="t" bIns="45700" lIns="91425" spcFirstLastPara="1" rIns="91425" wrap="square" tIns="45700">
            <a:normAutofit/>
          </a:bodyPr>
          <a:lstStyle>
            <a:lvl1pPr lvl="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cxnSp>
        <p:nvCxnSpPr>
          <p:cNvPr id="17" name="Google Shape;17;p25"/>
          <p:cNvCxnSpPr/>
          <p:nvPr/>
        </p:nvCxnSpPr>
        <p:spPr>
          <a:xfrm>
            <a:off x="1207658" y="4474741"/>
            <a:ext cx="9875520" cy="0"/>
          </a:xfrm>
          <a:prstGeom prst="straightConnector1">
            <a:avLst/>
          </a:prstGeom>
          <a:noFill/>
          <a:ln cap="flat" cmpd="sng" w="12700">
            <a:solidFill>
              <a:srgbClr val="3F3F3F"/>
            </a:solidFill>
            <a:prstDash val="solid"/>
            <a:round/>
            <a:headEnd len="sm" w="sm" type="none"/>
            <a:tailEnd len="sm" w="sm" type="none"/>
          </a:ln>
        </p:spPr>
      </p:cxnSp>
      <p:sp>
        <p:nvSpPr>
          <p:cNvPr id="18" name="Google Shape;18;p25"/>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5"/>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5"/>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3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4"/>
          <p:cNvSpPr txBox="1"/>
          <p:nvPr>
            <p:ph idx="1" type="body"/>
          </p:nvPr>
        </p:nvSpPr>
        <p:spPr>
          <a:xfrm rot="5400000">
            <a:off x="4246034" y="-1040553"/>
            <a:ext cx="3760891" cy="10058400"/>
          </a:xfrm>
          <a:prstGeom prst="rect">
            <a:avLst/>
          </a:prstGeom>
          <a:noFill/>
          <a:ln>
            <a:noFill/>
          </a:ln>
        </p:spPr>
        <p:txBody>
          <a:bodyPr anchorCtr="0" anchor="t" bIns="0" lIns="45700" spcFirstLastPara="1" rIns="45700" wrap="square" tIns="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0" name="Google Shape;80;p34"/>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34"/>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4"/>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83" name="Shape 83"/>
        <p:cNvGrpSpPr/>
        <p:nvPr/>
      </p:nvGrpSpPr>
      <p:grpSpPr>
        <a:xfrm>
          <a:off x="0" y="0"/>
          <a:ext cx="0" cy="0"/>
          <a:chOff x="0" y="0"/>
          <a:chExt cx="0" cy="0"/>
        </a:xfrm>
      </p:grpSpPr>
      <p:sp>
        <p:nvSpPr>
          <p:cNvPr id="84" name="Google Shape;84;p35"/>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5"/>
          <p:cNvSpPr txBox="1"/>
          <p:nvPr>
            <p:ph type="title"/>
          </p:nvPr>
        </p:nvSpPr>
        <p:spPr>
          <a:xfrm rot="5400000">
            <a:off x="7159401" y="1977801"/>
            <a:ext cx="5759898" cy="26289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35"/>
          <p:cNvSpPr txBox="1"/>
          <p:nvPr>
            <p:ph idx="1" type="body"/>
          </p:nvPr>
        </p:nvSpPr>
        <p:spPr>
          <a:xfrm rot="5400000">
            <a:off x="1825401" y="-574899"/>
            <a:ext cx="5759898" cy="7734300"/>
          </a:xfrm>
          <a:prstGeom prst="rect">
            <a:avLst/>
          </a:prstGeom>
          <a:noFill/>
          <a:ln>
            <a:noFill/>
          </a:ln>
        </p:spPr>
        <p:txBody>
          <a:bodyPr anchorCtr="0" anchor="t" bIns="0" lIns="45700" spcFirstLastPara="1" rIns="45700" wrap="square" tIns="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7" name="Google Shape;87;p35"/>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35"/>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35"/>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6"/>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4" name="Google Shape;24;p26"/>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6"/>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6"/>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27" name="Shape 27"/>
        <p:cNvGrpSpPr/>
        <p:nvPr/>
      </p:nvGrpSpPr>
      <p:grpSpPr>
        <a:xfrm>
          <a:off x="0" y="0"/>
          <a:ext cx="0" cy="0"/>
          <a:chOff x="0" y="0"/>
          <a:chExt cx="0" cy="0"/>
        </a:xfrm>
      </p:grpSpPr>
      <p:sp>
        <p:nvSpPr>
          <p:cNvPr id="28" name="Google Shape;28;p27"/>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7"/>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7"/>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7"/>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2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8"/>
          <p:cNvSpPr txBox="1"/>
          <p:nvPr>
            <p:ph idx="1" type="body"/>
          </p:nvPr>
        </p:nvSpPr>
        <p:spPr>
          <a:xfrm>
            <a:off x="1097280" y="2120900"/>
            <a:ext cx="4639736" cy="3748193"/>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5" name="Google Shape;35;p28"/>
          <p:cNvSpPr txBox="1"/>
          <p:nvPr>
            <p:ph idx="2" type="body"/>
          </p:nvPr>
        </p:nvSpPr>
        <p:spPr>
          <a:xfrm>
            <a:off x="6515944" y="2120900"/>
            <a:ext cx="4639736" cy="3748194"/>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6" name="Google Shape;36;p28"/>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8"/>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8"/>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39" name="Shape 39"/>
        <p:cNvGrpSpPr/>
        <p:nvPr/>
      </p:nvGrpSpPr>
      <p:grpSpPr>
        <a:xfrm>
          <a:off x="0" y="0"/>
          <a:ext cx="0" cy="0"/>
          <a:chOff x="0" y="0"/>
          <a:chExt cx="0" cy="0"/>
        </a:xfrm>
      </p:grpSpPr>
      <p:sp>
        <p:nvSpPr>
          <p:cNvPr id="40" name="Google Shape;40;p29"/>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9"/>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Bookman Old Style"/>
              <a:buNone/>
              <a:defRPr b="0"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9"/>
          <p:cNvSpPr txBox="1"/>
          <p:nvPr>
            <p:ph idx="1" type="body"/>
          </p:nvPr>
        </p:nvSpPr>
        <p:spPr>
          <a:xfrm>
            <a:off x="1097280" y="4663440"/>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indent="-228600" lvl="1" marL="914400" algn="l">
              <a:lnSpc>
                <a:spcPct val="100000"/>
              </a:lnSpc>
              <a:spcBef>
                <a:spcPts val="200"/>
              </a:spcBef>
              <a:spcAft>
                <a:spcPts val="0"/>
              </a:spcAft>
              <a:buClr>
                <a:srgbClr val="888888"/>
              </a:buClr>
              <a:buSzPts val="1800"/>
              <a:buNone/>
              <a:defRPr sz="1800">
                <a:solidFill>
                  <a:srgbClr val="888888"/>
                </a:solidFill>
              </a:defRPr>
            </a:lvl2pPr>
            <a:lvl3pPr indent="-228600" lvl="2" marL="1371600" algn="l">
              <a:lnSpc>
                <a:spcPct val="100000"/>
              </a:lnSpc>
              <a:spcBef>
                <a:spcPts val="400"/>
              </a:spcBef>
              <a:spcAft>
                <a:spcPts val="0"/>
              </a:spcAft>
              <a:buClr>
                <a:srgbClr val="888888"/>
              </a:buClr>
              <a:buSzPts val="1600"/>
              <a:buNone/>
              <a:defRPr sz="1600">
                <a:solidFill>
                  <a:srgbClr val="888888"/>
                </a:solidFill>
              </a:defRPr>
            </a:lvl3pPr>
            <a:lvl4pPr indent="-228600" lvl="3" marL="1828800" algn="l">
              <a:lnSpc>
                <a:spcPct val="100000"/>
              </a:lnSpc>
              <a:spcBef>
                <a:spcPts val="400"/>
              </a:spcBef>
              <a:spcAft>
                <a:spcPts val="0"/>
              </a:spcAft>
              <a:buClr>
                <a:srgbClr val="888888"/>
              </a:buClr>
              <a:buSzPts val="1400"/>
              <a:buNone/>
              <a:defRPr sz="1400">
                <a:solidFill>
                  <a:srgbClr val="888888"/>
                </a:solidFill>
              </a:defRPr>
            </a:lvl4pPr>
            <a:lvl5pPr indent="-228600" lvl="4" marL="2286000" algn="l">
              <a:lnSpc>
                <a:spcPct val="100000"/>
              </a:lnSpc>
              <a:spcBef>
                <a:spcPts val="400"/>
              </a:spcBef>
              <a:spcAft>
                <a:spcPts val="0"/>
              </a:spcAft>
              <a:buClr>
                <a:srgbClr val="888888"/>
              </a:buClr>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cxnSp>
        <p:nvCxnSpPr>
          <p:cNvPr id="43" name="Google Shape;43;p29"/>
          <p:cNvCxnSpPr/>
          <p:nvPr/>
        </p:nvCxnSpPr>
        <p:spPr>
          <a:xfrm>
            <a:off x="1207658" y="4485132"/>
            <a:ext cx="9875520" cy="0"/>
          </a:xfrm>
          <a:prstGeom prst="straightConnector1">
            <a:avLst/>
          </a:prstGeom>
          <a:noFill/>
          <a:ln cap="flat" cmpd="sng" w="12700">
            <a:solidFill>
              <a:srgbClr val="3F3F3F"/>
            </a:solidFill>
            <a:prstDash val="solid"/>
            <a:round/>
            <a:headEnd len="sm" w="sm" type="none"/>
            <a:tailEnd len="sm" w="sm" type="none"/>
          </a:ln>
        </p:spPr>
      </p:cxnSp>
      <p:sp>
        <p:nvSpPr>
          <p:cNvPr id="44" name="Google Shape;44;p29"/>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9"/>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9"/>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3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30"/>
          <p:cNvSpPr txBox="1"/>
          <p:nvPr>
            <p:ph idx="1" type="body"/>
          </p:nvPr>
        </p:nvSpPr>
        <p:spPr>
          <a:xfrm>
            <a:off x="1097280" y="2057400"/>
            <a:ext cx="4639736"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110000"/>
              </a:lnSpc>
              <a:spcBef>
                <a:spcPts val="1200"/>
              </a:spcBef>
              <a:spcAft>
                <a:spcPts val="0"/>
              </a:spcAft>
              <a:buSzPts val="2000"/>
              <a:buNone/>
              <a:defRPr b="0" sz="2000" cap="none">
                <a:solidFill>
                  <a:schemeClr val="dk1"/>
                </a:solidFill>
              </a:defRPr>
            </a:lvl1pPr>
            <a:lvl2pPr indent="-228600" lvl="1" marL="914400" algn="l">
              <a:lnSpc>
                <a:spcPct val="100000"/>
              </a:lnSpc>
              <a:spcBef>
                <a:spcPts val="200"/>
              </a:spcBef>
              <a:spcAft>
                <a:spcPts val="0"/>
              </a:spcAft>
              <a:buClr>
                <a:srgbClr val="3F3F3F"/>
              </a:buClr>
              <a:buSzPts val="2000"/>
              <a:buNone/>
              <a:defRPr b="1" sz="2000"/>
            </a:lvl2pPr>
            <a:lvl3pPr indent="-228600" lvl="2" marL="1371600" algn="l">
              <a:lnSpc>
                <a:spcPct val="100000"/>
              </a:lnSpc>
              <a:spcBef>
                <a:spcPts val="400"/>
              </a:spcBef>
              <a:spcAft>
                <a:spcPts val="0"/>
              </a:spcAft>
              <a:buClr>
                <a:srgbClr val="3F3F3F"/>
              </a:buClr>
              <a:buSzPts val="1800"/>
              <a:buNone/>
              <a:defRPr b="1" sz="1800"/>
            </a:lvl3pPr>
            <a:lvl4pPr indent="-228600" lvl="3" marL="1828800" algn="l">
              <a:lnSpc>
                <a:spcPct val="100000"/>
              </a:lnSpc>
              <a:spcBef>
                <a:spcPts val="400"/>
              </a:spcBef>
              <a:spcAft>
                <a:spcPts val="0"/>
              </a:spcAft>
              <a:buClr>
                <a:srgbClr val="3F3F3F"/>
              </a:buClr>
              <a:buSzPts val="1600"/>
              <a:buNone/>
              <a:defRPr b="1" sz="1600"/>
            </a:lvl4pPr>
            <a:lvl5pPr indent="-228600" lvl="4" marL="2286000" algn="l">
              <a:lnSpc>
                <a:spcPct val="100000"/>
              </a:lnSpc>
              <a:spcBef>
                <a:spcPts val="400"/>
              </a:spcBef>
              <a:spcAft>
                <a:spcPts val="0"/>
              </a:spcAft>
              <a:buClr>
                <a:srgbClr val="3F3F3F"/>
              </a:buClr>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0" name="Google Shape;50;p30"/>
          <p:cNvSpPr txBox="1"/>
          <p:nvPr>
            <p:ph idx="2" type="body"/>
          </p:nvPr>
        </p:nvSpPr>
        <p:spPr>
          <a:xfrm>
            <a:off x="1097280" y="2958274"/>
            <a:ext cx="4639736" cy="2910821"/>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1" name="Google Shape;51;p30"/>
          <p:cNvSpPr txBox="1"/>
          <p:nvPr>
            <p:ph idx="3" type="body"/>
          </p:nvPr>
        </p:nvSpPr>
        <p:spPr>
          <a:xfrm>
            <a:off x="6515944" y="2057400"/>
            <a:ext cx="4639736"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110000"/>
              </a:lnSpc>
              <a:spcBef>
                <a:spcPts val="1200"/>
              </a:spcBef>
              <a:spcAft>
                <a:spcPts val="0"/>
              </a:spcAft>
              <a:buSzPts val="2000"/>
              <a:buNone/>
              <a:defRPr b="0" sz="2000" cap="none">
                <a:solidFill>
                  <a:schemeClr val="dk1"/>
                </a:solidFill>
              </a:defRPr>
            </a:lvl1pPr>
            <a:lvl2pPr indent="-228600" lvl="1" marL="914400" algn="l">
              <a:lnSpc>
                <a:spcPct val="100000"/>
              </a:lnSpc>
              <a:spcBef>
                <a:spcPts val="200"/>
              </a:spcBef>
              <a:spcAft>
                <a:spcPts val="0"/>
              </a:spcAft>
              <a:buClr>
                <a:srgbClr val="3F3F3F"/>
              </a:buClr>
              <a:buSzPts val="2000"/>
              <a:buNone/>
              <a:defRPr b="1" sz="2000"/>
            </a:lvl2pPr>
            <a:lvl3pPr indent="-228600" lvl="2" marL="1371600" algn="l">
              <a:lnSpc>
                <a:spcPct val="100000"/>
              </a:lnSpc>
              <a:spcBef>
                <a:spcPts val="400"/>
              </a:spcBef>
              <a:spcAft>
                <a:spcPts val="0"/>
              </a:spcAft>
              <a:buClr>
                <a:srgbClr val="3F3F3F"/>
              </a:buClr>
              <a:buSzPts val="1800"/>
              <a:buNone/>
              <a:defRPr b="1" sz="1800"/>
            </a:lvl3pPr>
            <a:lvl4pPr indent="-228600" lvl="3" marL="1828800" algn="l">
              <a:lnSpc>
                <a:spcPct val="100000"/>
              </a:lnSpc>
              <a:spcBef>
                <a:spcPts val="400"/>
              </a:spcBef>
              <a:spcAft>
                <a:spcPts val="0"/>
              </a:spcAft>
              <a:buClr>
                <a:srgbClr val="3F3F3F"/>
              </a:buClr>
              <a:buSzPts val="1600"/>
              <a:buNone/>
              <a:defRPr b="1" sz="1600"/>
            </a:lvl4pPr>
            <a:lvl5pPr indent="-228600" lvl="4" marL="2286000" algn="l">
              <a:lnSpc>
                <a:spcPct val="100000"/>
              </a:lnSpc>
              <a:spcBef>
                <a:spcPts val="400"/>
              </a:spcBef>
              <a:spcAft>
                <a:spcPts val="0"/>
              </a:spcAft>
              <a:buClr>
                <a:srgbClr val="3F3F3F"/>
              </a:buClr>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2" name="Google Shape;52;p30"/>
          <p:cNvSpPr txBox="1"/>
          <p:nvPr>
            <p:ph idx="4" type="body"/>
          </p:nvPr>
        </p:nvSpPr>
        <p:spPr>
          <a:xfrm>
            <a:off x="6515944" y="2958273"/>
            <a:ext cx="4639736" cy="2910821"/>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3" name="Google Shape;53;p30"/>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0"/>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0"/>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3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31"/>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1"/>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1"/>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61" name="Shape 61"/>
        <p:cNvGrpSpPr/>
        <p:nvPr/>
      </p:nvGrpSpPr>
      <p:grpSpPr>
        <a:xfrm>
          <a:off x="0" y="0"/>
          <a:ext cx="0" cy="0"/>
          <a:chOff x="0" y="0"/>
          <a:chExt cx="0" cy="0"/>
        </a:xfrm>
      </p:grpSpPr>
      <p:sp>
        <p:nvSpPr>
          <p:cNvPr id="62" name="Google Shape;62;p32"/>
          <p:cNvSpPr/>
          <p:nvPr/>
        </p:nvSpPr>
        <p:spPr>
          <a:xfrm>
            <a:off x="16" y="0"/>
            <a:ext cx="4654296" cy="68580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32"/>
          <p:cNvSpPr txBox="1"/>
          <p:nvPr>
            <p:ph type="title"/>
          </p:nvPr>
        </p:nvSpPr>
        <p:spPr>
          <a:xfrm>
            <a:off x="643466" y="786383"/>
            <a:ext cx="3517567" cy="209397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3600"/>
              <a:buFont typeface="Bookman Old Style"/>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2"/>
          <p:cNvSpPr txBox="1"/>
          <p:nvPr>
            <p:ph idx="1" type="body"/>
          </p:nvPr>
        </p:nvSpPr>
        <p:spPr>
          <a:xfrm>
            <a:off x="5458984" y="812799"/>
            <a:ext cx="5928344" cy="5294757"/>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5" name="Google Shape;65;p32"/>
          <p:cNvSpPr txBox="1"/>
          <p:nvPr>
            <p:ph idx="2" type="body"/>
          </p:nvPr>
        </p:nvSpPr>
        <p:spPr>
          <a:xfrm>
            <a:off x="643465" y="3043050"/>
            <a:ext cx="3517567" cy="306450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200"/>
              </a:spcBef>
              <a:spcAft>
                <a:spcPts val="0"/>
              </a:spcAft>
              <a:buSzPts val="1800"/>
              <a:buNone/>
              <a:defRPr sz="1800">
                <a:solidFill>
                  <a:srgbClr val="FFFFFF"/>
                </a:solidFill>
              </a:defRPr>
            </a:lvl1pPr>
            <a:lvl2pPr indent="-228600" lvl="1" marL="914400" algn="l">
              <a:lnSpc>
                <a:spcPct val="100000"/>
              </a:lnSpc>
              <a:spcBef>
                <a:spcPts val="2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66" name="Google Shape;66;p32"/>
          <p:cNvSpPr txBox="1"/>
          <p:nvPr>
            <p:ph idx="10" type="dt"/>
          </p:nvPr>
        </p:nvSpPr>
        <p:spPr>
          <a:xfrm>
            <a:off x="643464" y="6446520"/>
            <a:ext cx="351756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2"/>
          <p:cNvSpPr txBox="1"/>
          <p:nvPr>
            <p:ph idx="11" type="ftr"/>
          </p:nvPr>
        </p:nvSpPr>
        <p:spPr>
          <a:xfrm>
            <a:off x="5458983" y="6446520"/>
            <a:ext cx="533401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32"/>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dk2"/>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dk2"/>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dk2"/>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dk2"/>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dk2"/>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dk2"/>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dk2"/>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dk2"/>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dk2"/>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69" name="Shape 69"/>
        <p:cNvGrpSpPr/>
        <p:nvPr/>
      </p:nvGrpSpPr>
      <p:grpSpPr>
        <a:xfrm>
          <a:off x="0" y="0"/>
          <a:ext cx="0" cy="0"/>
          <a:chOff x="0" y="0"/>
          <a:chExt cx="0" cy="0"/>
        </a:xfrm>
      </p:grpSpPr>
      <p:sp>
        <p:nvSpPr>
          <p:cNvPr id="70" name="Google Shape;70;p33"/>
          <p:cNvSpPr/>
          <p:nvPr/>
        </p:nvSpPr>
        <p:spPr>
          <a:xfrm>
            <a:off x="0" y="4578350"/>
            <a:ext cx="12188825" cy="227965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3"/>
          <p:cNvSpPr/>
          <p:nvPr>
            <p:ph idx="2" type="pic"/>
          </p:nvPr>
        </p:nvSpPr>
        <p:spPr>
          <a:xfrm>
            <a:off x="15" y="0"/>
            <a:ext cx="12191985" cy="4578350"/>
          </a:xfrm>
          <a:prstGeom prst="rect">
            <a:avLst/>
          </a:prstGeom>
          <a:solidFill>
            <a:srgbClr val="D8D8D8"/>
          </a:solidFill>
          <a:ln>
            <a:noFill/>
          </a:ln>
        </p:spPr>
        <p:txBody>
          <a:bodyPr anchorCtr="0" anchor="t" bIns="45700" lIns="457200" spcFirstLastPara="1" rIns="0" wrap="square" tIns="457200">
            <a:normAutofit/>
          </a:bodyPr>
          <a:lstStyle>
            <a:lvl1pPr lvl="0" marR="0" rtl="0" algn="l">
              <a:lnSpc>
                <a:spcPct val="110000"/>
              </a:lnSpc>
              <a:spcBef>
                <a:spcPts val="1200"/>
              </a:spcBef>
              <a:spcAft>
                <a:spcPts val="0"/>
              </a:spcAft>
              <a:buClr>
                <a:schemeClr val="accent1"/>
              </a:buClr>
              <a:buSzPts val="3200"/>
              <a:buFont typeface="Calibri"/>
              <a:buNone/>
              <a:defRPr b="0" i="0" sz="3200" u="none" cap="none" strike="noStrike">
                <a:solidFill>
                  <a:srgbClr val="3F3F3F"/>
                </a:solidFill>
                <a:latin typeface="Libre Franklin"/>
                <a:ea typeface="Libre Franklin"/>
                <a:cs typeface="Libre Franklin"/>
                <a:sym typeface="Libre Franklin"/>
              </a:defRPr>
            </a:lvl1pPr>
            <a:lvl2pPr lvl="1" marR="0" rtl="0" algn="l">
              <a:lnSpc>
                <a:spcPct val="100000"/>
              </a:lnSpc>
              <a:spcBef>
                <a:spcPts val="200"/>
              </a:spcBef>
              <a:spcAft>
                <a:spcPts val="0"/>
              </a:spcAft>
              <a:buClr>
                <a:srgbClr val="3F3F3F"/>
              </a:buClr>
              <a:buSzPts val="2800"/>
              <a:buFont typeface="Calibri"/>
              <a:buNone/>
              <a:defRPr b="0" i="0" sz="2800" u="none" cap="none" strike="noStrike">
                <a:solidFill>
                  <a:srgbClr val="3F3F3F"/>
                </a:solidFill>
                <a:latin typeface="Libre Franklin"/>
                <a:ea typeface="Libre Franklin"/>
                <a:cs typeface="Libre Franklin"/>
                <a:sym typeface="Libre Franklin"/>
              </a:defRPr>
            </a:lvl2pPr>
            <a:lvl3pPr lvl="2" marR="0" rtl="0" algn="l">
              <a:lnSpc>
                <a:spcPct val="100000"/>
              </a:lnSpc>
              <a:spcBef>
                <a:spcPts val="400"/>
              </a:spcBef>
              <a:spcAft>
                <a:spcPts val="0"/>
              </a:spcAft>
              <a:buClr>
                <a:srgbClr val="3F3F3F"/>
              </a:buClr>
              <a:buSzPts val="2400"/>
              <a:buFont typeface="Calibri"/>
              <a:buNone/>
              <a:defRPr b="0" i="0" sz="2400" u="none" cap="none" strike="noStrike">
                <a:solidFill>
                  <a:srgbClr val="3F3F3F"/>
                </a:solidFill>
                <a:latin typeface="Libre Franklin"/>
                <a:ea typeface="Libre Franklin"/>
                <a:cs typeface="Libre Franklin"/>
                <a:sym typeface="Libre Franklin"/>
              </a:defRPr>
            </a:lvl3pPr>
            <a:lvl4pPr lvl="3" marR="0" rtl="0" algn="l">
              <a:lnSpc>
                <a:spcPct val="100000"/>
              </a:lnSpc>
              <a:spcBef>
                <a:spcPts val="400"/>
              </a:spcBef>
              <a:spcAft>
                <a:spcPts val="0"/>
              </a:spcAft>
              <a:buClr>
                <a:srgbClr val="3F3F3F"/>
              </a:buClr>
              <a:buSzPts val="2000"/>
              <a:buFont typeface="Calibri"/>
              <a:buNone/>
              <a:defRPr b="0" i="0" sz="2000" u="none" cap="none" strike="noStrike">
                <a:solidFill>
                  <a:srgbClr val="3F3F3F"/>
                </a:solidFill>
                <a:latin typeface="Libre Franklin"/>
                <a:ea typeface="Libre Franklin"/>
                <a:cs typeface="Libre Franklin"/>
                <a:sym typeface="Libre Franklin"/>
              </a:defRPr>
            </a:lvl4pPr>
            <a:lvl5pPr lvl="4" marR="0" rtl="0" algn="l">
              <a:lnSpc>
                <a:spcPct val="100000"/>
              </a:lnSpc>
              <a:spcBef>
                <a:spcPts val="400"/>
              </a:spcBef>
              <a:spcAft>
                <a:spcPts val="0"/>
              </a:spcAft>
              <a:buClr>
                <a:srgbClr val="3F3F3F"/>
              </a:buClr>
              <a:buSzPts val="2000"/>
              <a:buFont typeface="Calibri"/>
              <a:buNone/>
              <a:defRPr b="0" i="0" sz="2000" u="none" cap="none" strike="noStrike">
                <a:solidFill>
                  <a:srgbClr val="3F3F3F"/>
                </a:solidFill>
                <a:latin typeface="Libre Franklin"/>
                <a:ea typeface="Libre Franklin"/>
                <a:cs typeface="Libre Franklin"/>
                <a:sym typeface="Libre Franklin"/>
              </a:defRPr>
            </a:lvl5pPr>
            <a:lvl6pPr lvl="5"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Libre Franklin"/>
                <a:ea typeface="Libre Franklin"/>
                <a:cs typeface="Libre Franklin"/>
                <a:sym typeface="Libre Franklin"/>
              </a:defRPr>
            </a:lvl6pPr>
            <a:lvl7pPr lvl="6"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Libre Franklin"/>
                <a:ea typeface="Libre Franklin"/>
                <a:cs typeface="Libre Franklin"/>
                <a:sym typeface="Libre Franklin"/>
              </a:defRPr>
            </a:lvl7pPr>
            <a:lvl8pPr lvl="7"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Libre Franklin"/>
                <a:ea typeface="Libre Franklin"/>
                <a:cs typeface="Libre Franklin"/>
                <a:sym typeface="Libre Franklin"/>
              </a:defRPr>
            </a:lvl8pPr>
            <a:lvl9pPr lvl="8" marR="0" rtl="0" algn="l">
              <a:lnSpc>
                <a:spcPct val="90000"/>
              </a:lnSpc>
              <a:spcBef>
                <a:spcPts val="400"/>
              </a:spcBef>
              <a:spcAft>
                <a:spcPts val="400"/>
              </a:spcAft>
              <a:buClr>
                <a:schemeClr val="accent1"/>
              </a:buClr>
              <a:buSzPts val="2000"/>
              <a:buFont typeface="Calibri"/>
              <a:buNone/>
              <a:defRPr b="0" i="0" sz="2000" u="none" cap="none" strike="noStrike">
                <a:solidFill>
                  <a:srgbClr val="3F3F3F"/>
                </a:solidFill>
                <a:latin typeface="Libre Franklin"/>
                <a:ea typeface="Libre Franklin"/>
                <a:cs typeface="Libre Franklin"/>
                <a:sym typeface="Libre Franklin"/>
              </a:defRPr>
            </a:lvl9pPr>
          </a:lstStyle>
          <a:p/>
        </p:txBody>
      </p:sp>
      <p:sp>
        <p:nvSpPr>
          <p:cNvPr id="72" name="Google Shape;72;p33"/>
          <p:cNvSpPr txBox="1"/>
          <p:nvPr>
            <p:ph type="title"/>
          </p:nvPr>
        </p:nvSpPr>
        <p:spPr>
          <a:xfrm>
            <a:off x="1097279" y="4799362"/>
            <a:ext cx="10113645" cy="74368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rgbClr val="FFFFFF"/>
              </a:buClr>
              <a:buSzPts val="3600"/>
              <a:buFont typeface="Bookman Old Style"/>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3"/>
          <p:cNvSpPr txBox="1"/>
          <p:nvPr>
            <p:ph idx="1" type="body"/>
          </p:nvPr>
        </p:nvSpPr>
        <p:spPr>
          <a:xfrm>
            <a:off x="1097279" y="5715000"/>
            <a:ext cx="10113264" cy="609600"/>
          </a:xfrm>
          <a:prstGeom prst="rect">
            <a:avLst/>
          </a:prstGeom>
          <a:noFill/>
          <a:ln>
            <a:noFill/>
          </a:ln>
        </p:spPr>
        <p:txBody>
          <a:bodyPr anchorCtr="0" anchor="t" bIns="0" lIns="91425" spcFirstLastPara="1" rIns="91425" wrap="square" tIns="0">
            <a:normAutofit/>
          </a:bodyPr>
          <a:lstStyle>
            <a:lvl1pPr indent="-228600" lvl="0" marL="457200" algn="l">
              <a:lnSpc>
                <a:spcPct val="110000"/>
              </a:lnSpc>
              <a:spcBef>
                <a:spcPts val="0"/>
              </a:spcBef>
              <a:spcAft>
                <a:spcPts val="0"/>
              </a:spcAft>
              <a:buSzPts val="1800"/>
              <a:buNone/>
              <a:defRPr sz="1800">
                <a:solidFill>
                  <a:srgbClr val="FFFFFF"/>
                </a:solidFill>
              </a:defRPr>
            </a:lvl1pPr>
            <a:lvl2pPr indent="-228600" lvl="1" marL="914400" algn="l">
              <a:lnSpc>
                <a:spcPct val="100000"/>
              </a:lnSpc>
              <a:spcBef>
                <a:spcPts val="6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4" name="Google Shape;74;p33"/>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33"/>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3"/>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4"/>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 name="Google Shape;7;p2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3F3F3F"/>
              </a:buClr>
              <a:buSzPts val="4700"/>
              <a:buFont typeface="Bookman Old Style"/>
              <a:buNone/>
              <a:defRPr b="0" i="0" sz="4700" u="none" cap="none" strike="noStrike">
                <a:solidFill>
                  <a:srgbClr val="3F3F3F"/>
                </a:solidFill>
                <a:latin typeface="Bookman Old Style"/>
                <a:ea typeface="Bookman Old Style"/>
                <a:cs typeface="Bookman Old Style"/>
                <a:sym typeface="Bookman Old Styl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24"/>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49250" lvl="0" marL="457200" marR="0" rtl="0" algn="l">
              <a:lnSpc>
                <a:spcPct val="110000"/>
              </a:lnSpc>
              <a:spcBef>
                <a:spcPts val="1200"/>
              </a:spcBef>
              <a:spcAft>
                <a:spcPts val="0"/>
              </a:spcAft>
              <a:buClr>
                <a:schemeClr val="accent1"/>
              </a:buClr>
              <a:buSzPts val="1900"/>
              <a:buFont typeface="Calibri"/>
              <a:buChar char=" "/>
              <a:defRPr b="0" i="0" sz="1900" u="none" cap="none" strike="noStrike">
                <a:solidFill>
                  <a:srgbClr val="3F3F3F"/>
                </a:solidFill>
                <a:latin typeface="Libre Franklin"/>
                <a:ea typeface="Libre Franklin"/>
                <a:cs typeface="Libre Franklin"/>
                <a:sym typeface="Libre Franklin"/>
              </a:defRPr>
            </a:lvl1pPr>
            <a:lvl2pPr indent="-336550" lvl="1" marL="914400" marR="0" rtl="0" algn="l">
              <a:lnSpc>
                <a:spcPct val="100000"/>
              </a:lnSpc>
              <a:spcBef>
                <a:spcPts val="200"/>
              </a:spcBef>
              <a:spcAft>
                <a:spcPts val="0"/>
              </a:spcAft>
              <a:buClr>
                <a:srgbClr val="3F3F3F"/>
              </a:buClr>
              <a:buSzPts val="1700"/>
              <a:buFont typeface="Calibri"/>
              <a:buChar char="◦"/>
              <a:defRPr b="0" i="0" sz="1700" u="none" cap="none" strike="noStrike">
                <a:solidFill>
                  <a:srgbClr val="3F3F3F"/>
                </a:solidFill>
                <a:latin typeface="Libre Franklin"/>
                <a:ea typeface="Libre Franklin"/>
                <a:cs typeface="Libre Franklin"/>
                <a:sym typeface="Libre Franklin"/>
              </a:defRPr>
            </a:lvl2pPr>
            <a:lvl3pPr indent="-311150" lvl="2" marL="1371600" marR="0" rtl="0" algn="l">
              <a:lnSpc>
                <a:spcPct val="100000"/>
              </a:lnSpc>
              <a:spcBef>
                <a:spcPts val="400"/>
              </a:spcBef>
              <a:spcAft>
                <a:spcPts val="0"/>
              </a:spcAft>
              <a:buClr>
                <a:srgbClr val="3F3F3F"/>
              </a:buClr>
              <a:buSzPts val="1300"/>
              <a:buFont typeface="Calibri"/>
              <a:buChar char="◦"/>
              <a:defRPr b="0" i="0" sz="1300" u="none" cap="none" strike="noStrike">
                <a:solidFill>
                  <a:srgbClr val="3F3F3F"/>
                </a:solidFill>
                <a:latin typeface="Libre Franklin"/>
                <a:ea typeface="Libre Franklin"/>
                <a:cs typeface="Libre Franklin"/>
                <a:sym typeface="Libre Franklin"/>
              </a:defRPr>
            </a:lvl3pPr>
            <a:lvl4pPr indent="-311150" lvl="3" marL="1828800" marR="0" rtl="0" algn="l">
              <a:lnSpc>
                <a:spcPct val="100000"/>
              </a:lnSpc>
              <a:spcBef>
                <a:spcPts val="400"/>
              </a:spcBef>
              <a:spcAft>
                <a:spcPts val="0"/>
              </a:spcAft>
              <a:buClr>
                <a:srgbClr val="3F3F3F"/>
              </a:buClr>
              <a:buSzPts val="1300"/>
              <a:buFont typeface="Calibri"/>
              <a:buChar char="◦"/>
              <a:defRPr b="0" i="0" sz="1300" u="none" cap="none" strike="noStrike">
                <a:solidFill>
                  <a:srgbClr val="3F3F3F"/>
                </a:solidFill>
                <a:latin typeface="Libre Franklin"/>
                <a:ea typeface="Libre Franklin"/>
                <a:cs typeface="Libre Franklin"/>
                <a:sym typeface="Libre Franklin"/>
              </a:defRPr>
            </a:lvl4pPr>
            <a:lvl5pPr indent="-311150" lvl="4" marL="2286000" marR="0" rtl="0" algn="l">
              <a:lnSpc>
                <a:spcPct val="100000"/>
              </a:lnSpc>
              <a:spcBef>
                <a:spcPts val="400"/>
              </a:spcBef>
              <a:spcAft>
                <a:spcPts val="0"/>
              </a:spcAft>
              <a:buClr>
                <a:srgbClr val="3F3F3F"/>
              </a:buClr>
              <a:buSzPts val="1300"/>
              <a:buFont typeface="Calibri"/>
              <a:buChar char="◦"/>
              <a:defRPr b="0" i="0" sz="1300" u="none" cap="none" strike="noStrike">
                <a:solidFill>
                  <a:srgbClr val="3F3F3F"/>
                </a:solidFill>
                <a:latin typeface="Libre Franklin"/>
                <a:ea typeface="Libre Franklin"/>
                <a:cs typeface="Libre Franklin"/>
                <a:sym typeface="Libre Franklin"/>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Libre Franklin"/>
                <a:ea typeface="Libre Franklin"/>
                <a:cs typeface="Libre Franklin"/>
                <a:sym typeface="Libre Franklin"/>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Libre Franklin"/>
                <a:ea typeface="Libre Franklin"/>
                <a:cs typeface="Libre Franklin"/>
                <a:sym typeface="Libre Franklin"/>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Libre Franklin"/>
                <a:ea typeface="Libre Franklin"/>
                <a:cs typeface="Libre Franklin"/>
                <a:sym typeface="Libre Franklin"/>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Libre Franklin"/>
                <a:ea typeface="Libre Franklin"/>
                <a:cs typeface="Libre Franklin"/>
                <a:sym typeface="Libre Franklin"/>
              </a:defRPr>
            </a:lvl9pPr>
          </a:lstStyle>
          <a:p/>
        </p:txBody>
      </p:sp>
      <p:sp>
        <p:nvSpPr>
          <p:cNvPr id="9" name="Google Shape;9;p24"/>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800" u="none" cap="none" strike="noStrike">
                <a:solidFill>
                  <a:srgbClr val="FFFFFF"/>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9pPr>
          </a:lstStyle>
          <a:p/>
        </p:txBody>
      </p:sp>
      <p:sp>
        <p:nvSpPr>
          <p:cNvPr id="10" name="Google Shape;10;p24"/>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FFFFFF"/>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9pPr>
          </a:lstStyle>
          <a:p/>
        </p:txBody>
      </p:sp>
      <p:sp>
        <p:nvSpPr>
          <p:cNvPr id="11" name="Google Shape;11;p24"/>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cxnSp>
        <p:nvCxnSpPr>
          <p:cNvPr id="12" name="Google Shape;12;p24"/>
          <p:cNvCxnSpPr/>
          <p:nvPr/>
        </p:nvCxnSpPr>
        <p:spPr>
          <a:xfrm>
            <a:off x="1193532" y="1897380"/>
            <a:ext cx="9966960" cy="0"/>
          </a:xfrm>
          <a:prstGeom prst="straightConnector1">
            <a:avLst/>
          </a:prstGeom>
          <a:noFill/>
          <a:ln cap="flat" cmpd="sng" w="12700">
            <a:solidFill>
              <a:srgbClr val="3F3F3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hyperlink" Target="https://www.kaggle.com/yamaerenay/spotify-dataset-19212020-160k-tracks" TargetMode="External"/><Relationship Id="rId4" Type="http://schemas.openxmlformats.org/officeDocument/2006/relationships/hyperlink" Target="https://www.kaggle.com/mrmorj/dataset-of-songs-in-spotif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kaggle.com/yamaerenay/spotify-dataset-19212020-160k-tracks" TargetMode="External"/><Relationship Id="rId4" Type="http://schemas.openxmlformats.org/officeDocument/2006/relationships/hyperlink" Target="https://www.kaggle.com/mrmorj/dataset-of-songs-in-spotify" TargetMode="External"/><Relationship Id="rId5" Type="http://schemas.openxmlformats.org/officeDocument/2006/relationships/image" Target="../media/image12.png"/><Relationship Id="rId6"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
        <p:nvSpPr>
          <p:cNvPr id="94" name="Google Shape;94;p1"/>
          <p:cNvSpPr/>
          <p:nvPr/>
        </p:nvSpPr>
        <p:spPr>
          <a:xfrm>
            <a:off x="0" y="1"/>
            <a:ext cx="12192000" cy="6857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95" name="Google Shape;95;p1"/>
          <p:cNvSpPr txBox="1"/>
          <p:nvPr>
            <p:ph type="ctrTitle"/>
          </p:nvPr>
        </p:nvSpPr>
        <p:spPr>
          <a:xfrm>
            <a:off x="5427750" y="327800"/>
            <a:ext cx="6684600" cy="3686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262626"/>
              </a:buClr>
              <a:buSzPts val="8889"/>
              <a:buFont typeface="Bookman Old Style"/>
              <a:buNone/>
            </a:pPr>
            <a:r>
              <a:rPr lang="en-US"/>
              <a:t>Spotify Data Analysis</a:t>
            </a:r>
            <a:endParaRPr/>
          </a:p>
        </p:txBody>
      </p:sp>
      <p:sp>
        <p:nvSpPr>
          <p:cNvPr id="96" name="Google Shape;96;p1"/>
          <p:cNvSpPr txBox="1"/>
          <p:nvPr>
            <p:ph idx="1" type="subTitle"/>
          </p:nvPr>
        </p:nvSpPr>
        <p:spPr>
          <a:xfrm>
            <a:off x="5563328" y="4672638"/>
            <a:ext cx="6269400" cy="1546200"/>
          </a:xfrm>
          <a:prstGeom prst="rect">
            <a:avLst/>
          </a:prstGeom>
          <a:noFill/>
          <a:ln>
            <a:noFill/>
          </a:ln>
        </p:spPr>
        <p:txBody>
          <a:bodyPr anchorCtr="0" anchor="t" bIns="45700" lIns="91425" spcFirstLastPara="1" rIns="91425" wrap="square" tIns="45700">
            <a:normAutofit fontScale="62500" lnSpcReduction="10000"/>
          </a:bodyPr>
          <a:lstStyle/>
          <a:p>
            <a:pPr indent="0" lvl="0" marL="0" rtl="0" algn="l">
              <a:lnSpc>
                <a:spcPct val="110000"/>
              </a:lnSpc>
              <a:spcBef>
                <a:spcPts val="0"/>
              </a:spcBef>
              <a:spcAft>
                <a:spcPts val="0"/>
              </a:spcAft>
              <a:buSzPct val="100000"/>
              <a:buNone/>
            </a:pPr>
            <a:r>
              <a:rPr lang="en-US">
                <a:solidFill>
                  <a:srgbClr val="262626"/>
                </a:solidFill>
              </a:rPr>
              <a:t>LYDIA DETERDING</a:t>
            </a:r>
            <a:endParaRPr>
              <a:solidFill>
                <a:srgbClr val="262626"/>
              </a:solidFill>
            </a:endParaRPr>
          </a:p>
          <a:p>
            <a:pPr indent="0" lvl="0" marL="0" rtl="0" algn="l">
              <a:lnSpc>
                <a:spcPct val="110000"/>
              </a:lnSpc>
              <a:spcBef>
                <a:spcPts val="1400"/>
              </a:spcBef>
              <a:spcAft>
                <a:spcPts val="0"/>
              </a:spcAft>
              <a:buSzPct val="100000"/>
              <a:buNone/>
            </a:pPr>
            <a:r>
              <a:rPr lang="en-US" sz="2400">
                <a:solidFill>
                  <a:srgbClr val="262626"/>
                </a:solidFill>
              </a:rPr>
              <a:t>JULIE BAKER</a:t>
            </a:r>
            <a:endParaRPr/>
          </a:p>
          <a:p>
            <a:pPr indent="0" lvl="0" marL="0" rtl="0" algn="l">
              <a:lnSpc>
                <a:spcPct val="110000"/>
              </a:lnSpc>
              <a:spcBef>
                <a:spcPts val="1400"/>
              </a:spcBef>
              <a:spcAft>
                <a:spcPts val="0"/>
              </a:spcAft>
              <a:buSzPct val="100000"/>
              <a:buNone/>
            </a:pPr>
            <a:r>
              <a:rPr lang="en-US" sz="2400">
                <a:solidFill>
                  <a:srgbClr val="262626"/>
                </a:solidFill>
              </a:rPr>
              <a:t>BRECKIN SHOEMAKER</a:t>
            </a:r>
            <a:endParaRPr/>
          </a:p>
          <a:p>
            <a:pPr indent="0" lvl="0" marL="0" rtl="0" algn="l">
              <a:lnSpc>
                <a:spcPct val="110000"/>
              </a:lnSpc>
              <a:spcBef>
                <a:spcPts val="1400"/>
              </a:spcBef>
              <a:spcAft>
                <a:spcPts val="0"/>
              </a:spcAft>
              <a:buSzPct val="100000"/>
              <a:buNone/>
            </a:pPr>
            <a:r>
              <a:t/>
            </a:r>
            <a:endParaRPr sz="2400">
              <a:solidFill>
                <a:srgbClr val="262626"/>
              </a:solidFill>
            </a:endParaRPr>
          </a:p>
        </p:txBody>
      </p:sp>
      <p:cxnSp>
        <p:nvCxnSpPr>
          <p:cNvPr id="97" name="Google Shape;97;p1"/>
          <p:cNvCxnSpPr/>
          <p:nvPr/>
        </p:nvCxnSpPr>
        <p:spPr>
          <a:xfrm>
            <a:off x="5427754" y="4215950"/>
            <a:ext cx="5636100" cy="0"/>
          </a:xfrm>
          <a:prstGeom prst="straightConnector1">
            <a:avLst/>
          </a:prstGeom>
          <a:noFill/>
          <a:ln cap="flat" cmpd="sng" w="12700">
            <a:solidFill>
              <a:srgbClr val="3F3F3F"/>
            </a:solidFill>
            <a:prstDash val="solid"/>
            <a:round/>
            <a:headEnd len="sm" w="sm" type="none"/>
            <a:tailEnd len="sm" w="sm" type="none"/>
          </a:ln>
        </p:spPr>
      </p:cxnSp>
      <p:pic>
        <p:nvPicPr>
          <p:cNvPr id="98" name="Google Shape;98;p1"/>
          <p:cNvPicPr preferRelativeResize="0"/>
          <p:nvPr/>
        </p:nvPicPr>
        <p:blipFill>
          <a:blip r:embed="rId3">
            <a:alphaModFix/>
          </a:blip>
          <a:stretch>
            <a:fillRect/>
          </a:stretch>
        </p:blipFill>
        <p:spPr>
          <a:xfrm>
            <a:off x="-371342" y="0"/>
            <a:ext cx="5661086" cy="6858001"/>
          </a:xfrm>
          <a:prstGeom prst="rect">
            <a:avLst/>
          </a:prstGeom>
          <a:noFill/>
          <a:ln>
            <a:noFill/>
          </a:ln>
        </p:spPr>
      </p:pic>
      <p:pic>
        <p:nvPicPr>
          <p:cNvPr id="99" name="Google Shape;99;p1"/>
          <p:cNvPicPr preferRelativeResize="0"/>
          <p:nvPr/>
        </p:nvPicPr>
        <p:blipFill rotWithShape="1">
          <a:blip r:embed="rId4">
            <a:alphaModFix amt="6000"/>
          </a:blip>
          <a:srcRect b="3390" l="300" r="-300" t="-3390"/>
          <a:stretch/>
        </p:blipFill>
        <p:spPr>
          <a:xfrm rot="1782623">
            <a:off x="2462075" y="245702"/>
            <a:ext cx="12192001" cy="54232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0"/>
          <p:cNvSpPr txBox="1"/>
          <p:nvPr/>
        </p:nvSpPr>
        <p:spPr>
          <a:xfrm>
            <a:off x="609599" y="286603"/>
            <a:ext cx="10972799" cy="70399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F3F3F"/>
              </a:buClr>
              <a:buSzPts val="4700"/>
              <a:buFont typeface="Bookman Old Style"/>
              <a:buNone/>
            </a:pPr>
            <a:r>
              <a:rPr b="0" i="0" lang="en-US" sz="4700" u="none" cap="none" strike="noStrike">
                <a:solidFill>
                  <a:srgbClr val="3F3F3F"/>
                </a:solidFill>
                <a:latin typeface="Bookman Old Style"/>
                <a:ea typeface="Bookman Old Style"/>
                <a:cs typeface="Bookman Old Style"/>
                <a:sym typeface="Bookman Old Style"/>
              </a:rPr>
              <a:t>Speechiness vs Average Popularity</a:t>
            </a:r>
            <a:endParaRPr b="0" i="0" sz="1400" u="none" cap="none" strike="noStrike">
              <a:solidFill>
                <a:srgbClr val="000000"/>
              </a:solidFill>
              <a:latin typeface="Arial"/>
              <a:ea typeface="Arial"/>
              <a:cs typeface="Arial"/>
              <a:sym typeface="Arial"/>
            </a:endParaRPr>
          </a:p>
        </p:txBody>
      </p:sp>
      <p:sp>
        <p:nvSpPr>
          <p:cNvPr id="170" name="Google Shape;170;p10"/>
          <p:cNvSpPr txBox="1"/>
          <p:nvPr/>
        </p:nvSpPr>
        <p:spPr>
          <a:xfrm>
            <a:off x="161925" y="990601"/>
            <a:ext cx="11582400" cy="4286247"/>
          </a:xfrm>
          <a:prstGeom prst="rect">
            <a:avLst/>
          </a:prstGeom>
          <a:noFill/>
          <a:ln>
            <a:noFill/>
          </a:ln>
        </p:spPr>
        <p:txBody>
          <a:bodyPr anchorCtr="0" anchor="t" bIns="45700" lIns="91425" spcFirstLastPara="1" rIns="91425" wrap="square" tIns="45700">
            <a:noAutofit/>
          </a:bodyPr>
          <a:lstStyle/>
          <a:p>
            <a:pPr indent="0" lvl="1" marL="292608" marR="0" rtl="0" algn="l">
              <a:lnSpc>
                <a:spcPct val="100000"/>
              </a:lnSpc>
              <a:spcBef>
                <a:spcPts val="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0" lvl="1" marL="292608" marR="0" rtl="0" algn="l">
              <a:lnSpc>
                <a:spcPct val="100000"/>
              </a:lnSpc>
              <a:spcBef>
                <a:spcPts val="60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165100" lvl="0" marL="285750" marR="0" rtl="0" algn="l">
              <a:lnSpc>
                <a:spcPct val="110000"/>
              </a:lnSpc>
              <a:spcBef>
                <a:spcPts val="1600"/>
              </a:spcBef>
              <a:spcAft>
                <a:spcPts val="0"/>
              </a:spcAft>
              <a:buClr>
                <a:schemeClr val="accent1"/>
              </a:buClr>
              <a:buSzPts val="1900"/>
              <a:buFont typeface="Noto Sans Symbols"/>
              <a:buNone/>
            </a:pPr>
            <a:r>
              <a:t/>
            </a:r>
            <a:endParaRPr b="0" i="0" sz="1900" u="none" cap="none" strike="noStrike">
              <a:solidFill>
                <a:srgbClr val="3F3F3F"/>
              </a:solidFill>
              <a:latin typeface="Libre Franklin"/>
              <a:ea typeface="Libre Franklin"/>
              <a:cs typeface="Libre Franklin"/>
              <a:sym typeface="Libre Franklin"/>
            </a:endParaRPr>
          </a:p>
        </p:txBody>
      </p:sp>
      <p:cxnSp>
        <p:nvCxnSpPr>
          <p:cNvPr id="171" name="Google Shape;171;p10"/>
          <p:cNvCxnSpPr/>
          <p:nvPr/>
        </p:nvCxnSpPr>
        <p:spPr>
          <a:xfrm>
            <a:off x="609600" y="990600"/>
            <a:ext cx="10972800" cy="0"/>
          </a:xfrm>
          <a:prstGeom prst="straightConnector1">
            <a:avLst/>
          </a:prstGeom>
          <a:noFill/>
          <a:ln cap="flat" cmpd="sng" w="19050">
            <a:solidFill>
              <a:srgbClr val="0C0C0C"/>
            </a:solidFill>
            <a:prstDash val="solid"/>
            <a:round/>
            <a:headEnd len="sm" w="sm" type="none"/>
            <a:tailEnd len="sm" w="sm" type="none"/>
          </a:ln>
        </p:spPr>
      </p:cxnSp>
      <p:pic>
        <p:nvPicPr>
          <p:cNvPr id="172" name="Google Shape;172;p10"/>
          <p:cNvPicPr preferRelativeResize="0"/>
          <p:nvPr/>
        </p:nvPicPr>
        <p:blipFill rotWithShape="1">
          <a:blip r:embed="rId3">
            <a:alphaModFix/>
          </a:blip>
          <a:srcRect b="0" l="0" r="0" t="0"/>
          <a:stretch/>
        </p:blipFill>
        <p:spPr>
          <a:xfrm>
            <a:off x="1471612" y="1319212"/>
            <a:ext cx="9248775" cy="4219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1"/>
          <p:cNvSpPr txBox="1"/>
          <p:nvPr/>
        </p:nvSpPr>
        <p:spPr>
          <a:xfrm>
            <a:off x="609599" y="286603"/>
            <a:ext cx="10972799" cy="70399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F3F3F"/>
              </a:buClr>
              <a:buSzPts val="4700"/>
              <a:buFont typeface="Bookman Old Style"/>
              <a:buNone/>
            </a:pPr>
            <a:r>
              <a:rPr b="0" i="0" lang="en-US" sz="4700" u="none" cap="none" strike="noStrike">
                <a:solidFill>
                  <a:srgbClr val="3F3F3F"/>
                </a:solidFill>
                <a:latin typeface="Bookman Old Style"/>
                <a:ea typeface="Bookman Old Style"/>
                <a:cs typeface="Bookman Old Style"/>
                <a:sym typeface="Bookman Old Style"/>
              </a:rPr>
              <a:t>Acousticness vs Average Popularity</a:t>
            </a:r>
            <a:endParaRPr b="0" i="0" sz="1400" u="none" cap="none" strike="noStrike">
              <a:solidFill>
                <a:srgbClr val="000000"/>
              </a:solidFill>
              <a:latin typeface="Arial"/>
              <a:ea typeface="Arial"/>
              <a:cs typeface="Arial"/>
              <a:sym typeface="Arial"/>
            </a:endParaRPr>
          </a:p>
        </p:txBody>
      </p:sp>
      <p:sp>
        <p:nvSpPr>
          <p:cNvPr id="178" name="Google Shape;178;p11"/>
          <p:cNvSpPr txBox="1"/>
          <p:nvPr/>
        </p:nvSpPr>
        <p:spPr>
          <a:xfrm>
            <a:off x="161925" y="990601"/>
            <a:ext cx="11582400" cy="4286247"/>
          </a:xfrm>
          <a:prstGeom prst="rect">
            <a:avLst/>
          </a:prstGeom>
          <a:noFill/>
          <a:ln>
            <a:noFill/>
          </a:ln>
        </p:spPr>
        <p:txBody>
          <a:bodyPr anchorCtr="0" anchor="t" bIns="45700" lIns="91425" spcFirstLastPara="1" rIns="91425" wrap="square" tIns="45700">
            <a:noAutofit/>
          </a:bodyPr>
          <a:lstStyle/>
          <a:p>
            <a:pPr indent="0" lvl="1" marL="292608" marR="0" rtl="0" algn="l">
              <a:lnSpc>
                <a:spcPct val="100000"/>
              </a:lnSpc>
              <a:spcBef>
                <a:spcPts val="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0" lvl="1" marL="292608" marR="0" rtl="0" algn="l">
              <a:lnSpc>
                <a:spcPct val="100000"/>
              </a:lnSpc>
              <a:spcBef>
                <a:spcPts val="60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165100" lvl="0" marL="285750" marR="0" rtl="0" algn="l">
              <a:lnSpc>
                <a:spcPct val="110000"/>
              </a:lnSpc>
              <a:spcBef>
                <a:spcPts val="1600"/>
              </a:spcBef>
              <a:spcAft>
                <a:spcPts val="0"/>
              </a:spcAft>
              <a:buClr>
                <a:schemeClr val="accent1"/>
              </a:buClr>
              <a:buSzPts val="1900"/>
              <a:buFont typeface="Noto Sans Symbols"/>
              <a:buNone/>
            </a:pPr>
            <a:r>
              <a:t/>
            </a:r>
            <a:endParaRPr b="0" i="0" sz="1900" u="none" cap="none" strike="noStrike">
              <a:solidFill>
                <a:srgbClr val="3F3F3F"/>
              </a:solidFill>
              <a:latin typeface="Libre Franklin"/>
              <a:ea typeface="Libre Franklin"/>
              <a:cs typeface="Libre Franklin"/>
              <a:sym typeface="Libre Franklin"/>
            </a:endParaRPr>
          </a:p>
        </p:txBody>
      </p:sp>
      <p:cxnSp>
        <p:nvCxnSpPr>
          <p:cNvPr id="179" name="Google Shape;179;p11"/>
          <p:cNvCxnSpPr/>
          <p:nvPr/>
        </p:nvCxnSpPr>
        <p:spPr>
          <a:xfrm>
            <a:off x="609600" y="990600"/>
            <a:ext cx="10972800" cy="0"/>
          </a:xfrm>
          <a:prstGeom prst="straightConnector1">
            <a:avLst/>
          </a:prstGeom>
          <a:noFill/>
          <a:ln cap="flat" cmpd="sng" w="19050">
            <a:solidFill>
              <a:srgbClr val="0C0C0C"/>
            </a:solidFill>
            <a:prstDash val="solid"/>
            <a:round/>
            <a:headEnd len="sm" w="sm" type="none"/>
            <a:tailEnd len="sm" w="sm" type="none"/>
          </a:ln>
        </p:spPr>
      </p:cxnSp>
      <p:pic>
        <p:nvPicPr>
          <p:cNvPr id="180" name="Google Shape;180;p11"/>
          <p:cNvPicPr preferRelativeResize="0"/>
          <p:nvPr/>
        </p:nvPicPr>
        <p:blipFill rotWithShape="1">
          <a:blip r:embed="rId3">
            <a:alphaModFix/>
          </a:blip>
          <a:srcRect b="0" l="0" r="0" t="0"/>
          <a:stretch/>
        </p:blipFill>
        <p:spPr>
          <a:xfrm>
            <a:off x="1481137" y="1304925"/>
            <a:ext cx="9229725" cy="4248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2"/>
          <p:cNvSpPr txBox="1"/>
          <p:nvPr/>
        </p:nvSpPr>
        <p:spPr>
          <a:xfrm>
            <a:off x="609599" y="286603"/>
            <a:ext cx="10972799" cy="70399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F3F3F"/>
              </a:buClr>
              <a:buSzPts val="4700"/>
              <a:buFont typeface="Bookman Old Style"/>
              <a:buNone/>
            </a:pPr>
            <a:r>
              <a:rPr b="0" i="0" lang="en-US" sz="4700" u="none" cap="none" strike="noStrike">
                <a:solidFill>
                  <a:srgbClr val="3F3F3F"/>
                </a:solidFill>
                <a:latin typeface="Bookman Old Style"/>
                <a:ea typeface="Bookman Old Style"/>
                <a:cs typeface="Bookman Old Style"/>
                <a:sym typeface="Bookman Old Style"/>
              </a:rPr>
              <a:t>Instrumentalness vs Avg Popularity</a:t>
            </a:r>
            <a:endParaRPr b="0" i="0" sz="1400" u="none" cap="none" strike="noStrike">
              <a:solidFill>
                <a:srgbClr val="000000"/>
              </a:solidFill>
              <a:latin typeface="Arial"/>
              <a:ea typeface="Arial"/>
              <a:cs typeface="Arial"/>
              <a:sym typeface="Arial"/>
            </a:endParaRPr>
          </a:p>
        </p:txBody>
      </p:sp>
      <p:sp>
        <p:nvSpPr>
          <p:cNvPr id="186" name="Google Shape;186;p12"/>
          <p:cNvSpPr txBox="1"/>
          <p:nvPr/>
        </p:nvSpPr>
        <p:spPr>
          <a:xfrm>
            <a:off x="161925" y="990601"/>
            <a:ext cx="11582400" cy="4286247"/>
          </a:xfrm>
          <a:prstGeom prst="rect">
            <a:avLst/>
          </a:prstGeom>
          <a:noFill/>
          <a:ln>
            <a:noFill/>
          </a:ln>
        </p:spPr>
        <p:txBody>
          <a:bodyPr anchorCtr="0" anchor="t" bIns="45700" lIns="91425" spcFirstLastPara="1" rIns="91425" wrap="square" tIns="45700">
            <a:noAutofit/>
          </a:bodyPr>
          <a:lstStyle/>
          <a:p>
            <a:pPr indent="0" lvl="1" marL="292608" marR="0" rtl="0" algn="l">
              <a:lnSpc>
                <a:spcPct val="100000"/>
              </a:lnSpc>
              <a:spcBef>
                <a:spcPts val="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0" lvl="1" marL="292608" marR="0" rtl="0" algn="l">
              <a:lnSpc>
                <a:spcPct val="100000"/>
              </a:lnSpc>
              <a:spcBef>
                <a:spcPts val="60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165100" lvl="0" marL="285750" marR="0" rtl="0" algn="l">
              <a:lnSpc>
                <a:spcPct val="110000"/>
              </a:lnSpc>
              <a:spcBef>
                <a:spcPts val="1600"/>
              </a:spcBef>
              <a:spcAft>
                <a:spcPts val="0"/>
              </a:spcAft>
              <a:buClr>
                <a:schemeClr val="accent1"/>
              </a:buClr>
              <a:buSzPts val="1900"/>
              <a:buFont typeface="Noto Sans Symbols"/>
              <a:buNone/>
            </a:pPr>
            <a:r>
              <a:t/>
            </a:r>
            <a:endParaRPr b="0" i="0" sz="1900" u="none" cap="none" strike="noStrike">
              <a:solidFill>
                <a:srgbClr val="3F3F3F"/>
              </a:solidFill>
              <a:latin typeface="Libre Franklin"/>
              <a:ea typeface="Libre Franklin"/>
              <a:cs typeface="Libre Franklin"/>
              <a:sym typeface="Libre Franklin"/>
            </a:endParaRPr>
          </a:p>
        </p:txBody>
      </p:sp>
      <p:cxnSp>
        <p:nvCxnSpPr>
          <p:cNvPr id="187" name="Google Shape;187;p12"/>
          <p:cNvCxnSpPr/>
          <p:nvPr/>
        </p:nvCxnSpPr>
        <p:spPr>
          <a:xfrm>
            <a:off x="609600" y="990600"/>
            <a:ext cx="10972800" cy="0"/>
          </a:xfrm>
          <a:prstGeom prst="straightConnector1">
            <a:avLst/>
          </a:prstGeom>
          <a:noFill/>
          <a:ln cap="flat" cmpd="sng" w="19050">
            <a:solidFill>
              <a:srgbClr val="0C0C0C"/>
            </a:solidFill>
            <a:prstDash val="solid"/>
            <a:round/>
            <a:headEnd len="sm" w="sm" type="none"/>
            <a:tailEnd len="sm" w="sm" type="none"/>
          </a:ln>
        </p:spPr>
      </p:cxnSp>
      <p:pic>
        <p:nvPicPr>
          <p:cNvPr id="188" name="Google Shape;188;p12"/>
          <p:cNvPicPr preferRelativeResize="0"/>
          <p:nvPr/>
        </p:nvPicPr>
        <p:blipFill rotWithShape="1">
          <a:blip r:embed="rId3">
            <a:alphaModFix/>
          </a:blip>
          <a:srcRect b="0" l="0" r="0" t="0"/>
          <a:stretch/>
        </p:blipFill>
        <p:spPr>
          <a:xfrm>
            <a:off x="1457325" y="1295400"/>
            <a:ext cx="9277350" cy="426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3"/>
          <p:cNvSpPr txBox="1"/>
          <p:nvPr/>
        </p:nvSpPr>
        <p:spPr>
          <a:xfrm>
            <a:off x="609599" y="286603"/>
            <a:ext cx="10972799" cy="70399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F3F3F"/>
              </a:buClr>
              <a:buSzPts val="4700"/>
              <a:buFont typeface="Bookman Old Style"/>
              <a:buNone/>
            </a:pPr>
            <a:r>
              <a:rPr b="0" i="0" lang="en-US" sz="4700" u="none" cap="none" strike="noStrike">
                <a:solidFill>
                  <a:srgbClr val="3F3F3F"/>
                </a:solidFill>
                <a:latin typeface="Bookman Old Style"/>
                <a:ea typeface="Bookman Old Style"/>
                <a:cs typeface="Bookman Old Style"/>
                <a:sym typeface="Bookman Old Style"/>
              </a:rPr>
              <a:t>Liveness vs Avg Popularity</a:t>
            </a:r>
            <a:endParaRPr b="0" i="0" sz="1400" u="none" cap="none" strike="noStrike">
              <a:solidFill>
                <a:srgbClr val="000000"/>
              </a:solidFill>
              <a:latin typeface="Arial"/>
              <a:ea typeface="Arial"/>
              <a:cs typeface="Arial"/>
              <a:sym typeface="Arial"/>
            </a:endParaRPr>
          </a:p>
        </p:txBody>
      </p:sp>
      <p:sp>
        <p:nvSpPr>
          <p:cNvPr id="194" name="Google Shape;194;p13"/>
          <p:cNvSpPr txBox="1"/>
          <p:nvPr/>
        </p:nvSpPr>
        <p:spPr>
          <a:xfrm>
            <a:off x="161925" y="990601"/>
            <a:ext cx="11582400" cy="4286247"/>
          </a:xfrm>
          <a:prstGeom prst="rect">
            <a:avLst/>
          </a:prstGeom>
          <a:noFill/>
          <a:ln>
            <a:noFill/>
          </a:ln>
        </p:spPr>
        <p:txBody>
          <a:bodyPr anchorCtr="0" anchor="t" bIns="45700" lIns="91425" spcFirstLastPara="1" rIns="91425" wrap="square" tIns="45700">
            <a:noAutofit/>
          </a:bodyPr>
          <a:lstStyle/>
          <a:p>
            <a:pPr indent="0" lvl="1" marL="292608" marR="0" rtl="0" algn="l">
              <a:lnSpc>
                <a:spcPct val="100000"/>
              </a:lnSpc>
              <a:spcBef>
                <a:spcPts val="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0" lvl="1" marL="292608" marR="0" rtl="0" algn="l">
              <a:lnSpc>
                <a:spcPct val="100000"/>
              </a:lnSpc>
              <a:spcBef>
                <a:spcPts val="60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165100" lvl="0" marL="285750" marR="0" rtl="0" algn="l">
              <a:lnSpc>
                <a:spcPct val="110000"/>
              </a:lnSpc>
              <a:spcBef>
                <a:spcPts val="1600"/>
              </a:spcBef>
              <a:spcAft>
                <a:spcPts val="0"/>
              </a:spcAft>
              <a:buClr>
                <a:schemeClr val="accent1"/>
              </a:buClr>
              <a:buSzPts val="1900"/>
              <a:buFont typeface="Noto Sans Symbols"/>
              <a:buNone/>
            </a:pPr>
            <a:r>
              <a:t/>
            </a:r>
            <a:endParaRPr b="0" i="0" sz="1900" u="none" cap="none" strike="noStrike">
              <a:solidFill>
                <a:srgbClr val="3F3F3F"/>
              </a:solidFill>
              <a:latin typeface="Libre Franklin"/>
              <a:ea typeface="Libre Franklin"/>
              <a:cs typeface="Libre Franklin"/>
              <a:sym typeface="Libre Franklin"/>
            </a:endParaRPr>
          </a:p>
        </p:txBody>
      </p:sp>
      <p:cxnSp>
        <p:nvCxnSpPr>
          <p:cNvPr id="195" name="Google Shape;195;p13"/>
          <p:cNvCxnSpPr/>
          <p:nvPr/>
        </p:nvCxnSpPr>
        <p:spPr>
          <a:xfrm>
            <a:off x="609600" y="990600"/>
            <a:ext cx="10972800" cy="0"/>
          </a:xfrm>
          <a:prstGeom prst="straightConnector1">
            <a:avLst/>
          </a:prstGeom>
          <a:noFill/>
          <a:ln cap="flat" cmpd="sng" w="19050">
            <a:solidFill>
              <a:srgbClr val="0C0C0C"/>
            </a:solidFill>
            <a:prstDash val="solid"/>
            <a:round/>
            <a:headEnd len="sm" w="sm" type="none"/>
            <a:tailEnd len="sm" w="sm" type="none"/>
          </a:ln>
        </p:spPr>
      </p:cxnSp>
      <p:pic>
        <p:nvPicPr>
          <p:cNvPr id="196" name="Google Shape;196;p13"/>
          <p:cNvPicPr preferRelativeResize="0"/>
          <p:nvPr/>
        </p:nvPicPr>
        <p:blipFill rotWithShape="1">
          <a:blip r:embed="rId3">
            <a:alphaModFix/>
          </a:blip>
          <a:srcRect b="0" l="0" r="0" t="0"/>
          <a:stretch/>
        </p:blipFill>
        <p:spPr>
          <a:xfrm>
            <a:off x="1466850" y="1281112"/>
            <a:ext cx="9258300" cy="4295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4"/>
          <p:cNvSpPr txBox="1"/>
          <p:nvPr/>
        </p:nvSpPr>
        <p:spPr>
          <a:xfrm>
            <a:off x="609599" y="286603"/>
            <a:ext cx="10972799" cy="70399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F3F3F"/>
              </a:buClr>
              <a:buSzPts val="4700"/>
              <a:buFont typeface="Bookman Old Style"/>
              <a:buNone/>
            </a:pPr>
            <a:r>
              <a:rPr b="0" i="0" lang="en-US" sz="4700" u="none" cap="none" strike="noStrike">
                <a:solidFill>
                  <a:srgbClr val="3F3F3F"/>
                </a:solidFill>
                <a:latin typeface="Bookman Old Style"/>
                <a:ea typeface="Bookman Old Style"/>
                <a:cs typeface="Bookman Old Style"/>
                <a:sym typeface="Bookman Old Style"/>
              </a:rPr>
              <a:t>Valence vs Average Popularity</a:t>
            </a:r>
            <a:endParaRPr b="0" i="0" sz="1400" u="none" cap="none" strike="noStrike">
              <a:solidFill>
                <a:srgbClr val="000000"/>
              </a:solidFill>
              <a:latin typeface="Arial"/>
              <a:ea typeface="Arial"/>
              <a:cs typeface="Arial"/>
              <a:sym typeface="Arial"/>
            </a:endParaRPr>
          </a:p>
        </p:txBody>
      </p:sp>
      <p:sp>
        <p:nvSpPr>
          <p:cNvPr id="202" name="Google Shape;202;p14"/>
          <p:cNvSpPr txBox="1"/>
          <p:nvPr/>
        </p:nvSpPr>
        <p:spPr>
          <a:xfrm>
            <a:off x="161925" y="990601"/>
            <a:ext cx="11582400" cy="4286247"/>
          </a:xfrm>
          <a:prstGeom prst="rect">
            <a:avLst/>
          </a:prstGeom>
          <a:noFill/>
          <a:ln>
            <a:noFill/>
          </a:ln>
        </p:spPr>
        <p:txBody>
          <a:bodyPr anchorCtr="0" anchor="t" bIns="45700" lIns="91425" spcFirstLastPara="1" rIns="91425" wrap="square" tIns="45700">
            <a:noAutofit/>
          </a:bodyPr>
          <a:lstStyle/>
          <a:p>
            <a:pPr indent="0" lvl="1" marL="292608" marR="0" rtl="0" algn="l">
              <a:lnSpc>
                <a:spcPct val="100000"/>
              </a:lnSpc>
              <a:spcBef>
                <a:spcPts val="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0" lvl="1" marL="292608" marR="0" rtl="0" algn="l">
              <a:lnSpc>
                <a:spcPct val="100000"/>
              </a:lnSpc>
              <a:spcBef>
                <a:spcPts val="60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165100" lvl="0" marL="285750" marR="0" rtl="0" algn="l">
              <a:lnSpc>
                <a:spcPct val="110000"/>
              </a:lnSpc>
              <a:spcBef>
                <a:spcPts val="1600"/>
              </a:spcBef>
              <a:spcAft>
                <a:spcPts val="0"/>
              </a:spcAft>
              <a:buClr>
                <a:schemeClr val="accent1"/>
              </a:buClr>
              <a:buSzPts val="1900"/>
              <a:buFont typeface="Noto Sans Symbols"/>
              <a:buNone/>
            </a:pPr>
            <a:r>
              <a:t/>
            </a:r>
            <a:endParaRPr b="0" i="0" sz="1900" u="none" cap="none" strike="noStrike">
              <a:solidFill>
                <a:srgbClr val="3F3F3F"/>
              </a:solidFill>
              <a:latin typeface="Libre Franklin"/>
              <a:ea typeface="Libre Franklin"/>
              <a:cs typeface="Libre Franklin"/>
              <a:sym typeface="Libre Franklin"/>
            </a:endParaRPr>
          </a:p>
        </p:txBody>
      </p:sp>
      <p:cxnSp>
        <p:nvCxnSpPr>
          <p:cNvPr id="203" name="Google Shape;203;p14"/>
          <p:cNvCxnSpPr/>
          <p:nvPr/>
        </p:nvCxnSpPr>
        <p:spPr>
          <a:xfrm>
            <a:off x="609600" y="990600"/>
            <a:ext cx="10972800" cy="0"/>
          </a:xfrm>
          <a:prstGeom prst="straightConnector1">
            <a:avLst/>
          </a:prstGeom>
          <a:noFill/>
          <a:ln cap="flat" cmpd="sng" w="19050">
            <a:solidFill>
              <a:srgbClr val="002060"/>
            </a:solidFill>
            <a:prstDash val="solid"/>
            <a:round/>
            <a:headEnd len="sm" w="sm" type="none"/>
            <a:tailEnd len="sm" w="sm" type="none"/>
          </a:ln>
        </p:spPr>
      </p:cxnSp>
      <p:pic>
        <p:nvPicPr>
          <p:cNvPr id="204" name="Google Shape;204;p14"/>
          <p:cNvPicPr preferRelativeResize="0"/>
          <p:nvPr/>
        </p:nvPicPr>
        <p:blipFill rotWithShape="1">
          <a:blip r:embed="rId3">
            <a:alphaModFix/>
          </a:blip>
          <a:srcRect b="0" l="0" r="0" t="0"/>
          <a:stretch/>
        </p:blipFill>
        <p:spPr>
          <a:xfrm>
            <a:off x="1462087" y="1285875"/>
            <a:ext cx="9267825" cy="4286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5"/>
          <p:cNvSpPr txBox="1"/>
          <p:nvPr/>
        </p:nvSpPr>
        <p:spPr>
          <a:xfrm>
            <a:off x="609599" y="286603"/>
            <a:ext cx="10972799" cy="70399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F3F3F"/>
              </a:buClr>
              <a:buSzPts val="4700"/>
              <a:buFont typeface="Bookman Old Style"/>
              <a:buNone/>
            </a:pPr>
            <a:r>
              <a:rPr b="0" i="0" lang="en-US" sz="4700" u="none" cap="none" strike="noStrike">
                <a:solidFill>
                  <a:srgbClr val="3F3F3F"/>
                </a:solidFill>
                <a:latin typeface="Bookman Old Style"/>
                <a:ea typeface="Bookman Old Style"/>
                <a:cs typeface="Bookman Old Style"/>
                <a:sym typeface="Bookman Old Style"/>
              </a:rPr>
              <a:t>Tempo vs Average Popularity</a:t>
            </a:r>
            <a:endParaRPr b="0" i="0" sz="1400" u="none" cap="none" strike="noStrike">
              <a:solidFill>
                <a:srgbClr val="000000"/>
              </a:solidFill>
              <a:latin typeface="Arial"/>
              <a:ea typeface="Arial"/>
              <a:cs typeface="Arial"/>
              <a:sym typeface="Arial"/>
            </a:endParaRPr>
          </a:p>
        </p:txBody>
      </p:sp>
      <p:sp>
        <p:nvSpPr>
          <p:cNvPr id="210" name="Google Shape;210;p15"/>
          <p:cNvSpPr txBox="1"/>
          <p:nvPr/>
        </p:nvSpPr>
        <p:spPr>
          <a:xfrm>
            <a:off x="161925" y="990601"/>
            <a:ext cx="11582400" cy="4286247"/>
          </a:xfrm>
          <a:prstGeom prst="rect">
            <a:avLst/>
          </a:prstGeom>
          <a:noFill/>
          <a:ln>
            <a:noFill/>
          </a:ln>
        </p:spPr>
        <p:txBody>
          <a:bodyPr anchorCtr="0" anchor="t" bIns="45700" lIns="91425" spcFirstLastPara="1" rIns="91425" wrap="square" tIns="45700">
            <a:noAutofit/>
          </a:bodyPr>
          <a:lstStyle/>
          <a:p>
            <a:pPr indent="0" lvl="1" marL="292608" marR="0" rtl="0" algn="l">
              <a:lnSpc>
                <a:spcPct val="100000"/>
              </a:lnSpc>
              <a:spcBef>
                <a:spcPts val="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0" lvl="1" marL="292608" marR="0" rtl="0" algn="l">
              <a:lnSpc>
                <a:spcPct val="100000"/>
              </a:lnSpc>
              <a:spcBef>
                <a:spcPts val="60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165100" lvl="0" marL="285750" marR="0" rtl="0" algn="l">
              <a:lnSpc>
                <a:spcPct val="110000"/>
              </a:lnSpc>
              <a:spcBef>
                <a:spcPts val="1600"/>
              </a:spcBef>
              <a:spcAft>
                <a:spcPts val="0"/>
              </a:spcAft>
              <a:buClr>
                <a:schemeClr val="accent1"/>
              </a:buClr>
              <a:buSzPts val="1900"/>
              <a:buFont typeface="Noto Sans Symbols"/>
              <a:buNone/>
            </a:pPr>
            <a:r>
              <a:t/>
            </a:r>
            <a:endParaRPr b="0" i="0" sz="1900" u="none" cap="none" strike="noStrike">
              <a:solidFill>
                <a:srgbClr val="3F3F3F"/>
              </a:solidFill>
              <a:latin typeface="Libre Franklin"/>
              <a:ea typeface="Libre Franklin"/>
              <a:cs typeface="Libre Franklin"/>
              <a:sym typeface="Libre Franklin"/>
            </a:endParaRPr>
          </a:p>
        </p:txBody>
      </p:sp>
      <p:cxnSp>
        <p:nvCxnSpPr>
          <p:cNvPr id="211" name="Google Shape;211;p15"/>
          <p:cNvCxnSpPr/>
          <p:nvPr/>
        </p:nvCxnSpPr>
        <p:spPr>
          <a:xfrm>
            <a:off x="609600" y="990600"/>
            <a:ext cx="10972800" cy="0"/>
          </a:xfrm>
          <a:prstGeom prst="straightConnector1">
            <a:avLst/>
          </a:prstGeom>
          <a:noFill/>
          <a:ln cap="flat" cmpd="sng" w="19050">
            <a:solidFill>
              <a:srgbClr val="0C0C0C"/>
            </a:solidFill>
            <a:prstDash val="solid"/>
            <a:round/>
            <a:headEnd len="sm" w="sm" type="none"/>
            <a:tailEnd len="sm" w="sm" type="none"/>
          </a:ln>
        </p:spPr>
      </p:cxnSp>
      <p:pic>
        <p:nvPicPr>
          <p:cNvPr id="212" name="Google Shape;212;p15"/>
          <p:cNvPicPr preferRelativeResize="0"/>
          <p:nvPr/>
        </p:nvPicPr>
        <p:blipFill rotWithShape="1">
          <a:blip r:embed="rId3">
            <a:alphaModFix/>
          </a:blip>
          <a:srcRect b="0" l="0" r="0" t="0"/>
          <a:stretch/>
        </p:blipFill>
        <p:spPr>
          <a:xfrm>
            <a:off x="1476375" y="1319212"/>
            <a:ext cx="9239250" cy="4219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7"/>
          <p:cNvSpPr txBox="1"/>
          <p:nvPr/>
        </p:nvSpPr>
        <p:spPr>
          <a:xfrm>
            <a:off x="609599" y="286603"/>
            <a:ext cx="10972799" cy="70399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F3F3F"/>
              </a:buClr>
              <a:buSzPts val="4700"/>
              <a:buFont typeface="Bookman Old Style"/>
              <a:buNone/>
            </a:pPr>
            <a:r>
              <a:rPr b="0" i="0" lang="en-US" sz="4700" u="none" cap="none" strike="noStrike">
                <a:solidFill>
                  <a:srgbClr val="3F3F3F"/>
                </a:solidFill>
                <a:latin typeface="Bookman Old Style"/>
                <a:ea typeface="Bookman Old Style"/>
                <a:cs typeface="Bookman Old Style"/>
                <a:sym typeface="Bookman Old Style"/>
              </a:rPr>
              <a:t>Average Popularity of Songs With vs Without Explicit Content</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3F3F3F"/>
              </a:buClr>
              <a:buSzPts val="4700"/>
              <a:buFont typeface="Bookman Old Style"/>
              <a:buNone/>
            </a:pPr>
            <a:r>
              <a:t/>
            </a:r>
            <a:endParaRPr b="0" i="0" sz="4700" u="none" cap="none" strike="noStrike">
              <a:solidFill>
                <a:srgbClr val="3F3F3F"/>
              </a:solidFill>
              <a:latin typeface="Bookman Old Style"/>
              <a:ea typeface="Bookman Old Style"/>
              <a:cs typeface="Bookman Old Style"/>
              <a:sym typeface="Bookman Old Style"/>
            </a:endParaRPr>
          </a:p>
        </p:txBody>
      </p:sp>
      <p:sp>
        <p:nvSpPr>
          <p:cNvPr id="218" name="Google Shape;218;p17"/>
          <p:cNvSpPr txBox="1"/>
          <p:nvPr/>
        </p:nvSpPr>
        <p:spPr>
          <a:xfrm>
            <a:off x="161925" y="990601"/>
            <a:ext cx="11582400" cy="4286247"/>
          </a:xfrm>
          <a:prstGeom prst="rect">
            <a:avLst/>
          </a:prstGeom>
          <a:noFill/>
          <a:ln>
            <a:noFill/>
          </a:ln>
        </p:spPr>
        <p:txBody>
          <a:bodyPr anchorCtr="0" anchor="t" bIns="45700" lIns="91425" spcFirstLastPara="1" rIns="91425" wrap="square" tIns="45700">
            <a:noAutofit/>
          </a:bodyPr>
          <a:lstStyle/>
          <a:p>
            <a:pPr indent="0" lvl="1" marL="292608" marR="0" rtl="0" algn="l">
              <a:lnSpc>
                <a:spcPct val="100000"/>
              </a:lnSpc>
              <a:spcBef>
                <a:spcPts val="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0" lvl="1" marL="292608" marR="0" rtl="0" algn="l">
              <a:lnSpc>
                <a:spcPct val="100000"/>
              </a:lnSpc>
              <a:spcBef>
                <a:spcPts val="60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165100" lvl="0" marL="285750" marR="0" rtl="0" algn="l">
              <a:lnSpc>
                <a:spcPct val="110000"/>
              </a:lnSpc>
              <a:spcBef>
                <a:spcPts val="1600"/>
              </a:spcBef>
              <a:spcAft>
                <a:spcPts val="0"/>
              </a:spcAft>
              <a:buClr>
                <a:schemeClr val="accent1"/>
              </a:buClr>
              <a:buSzPts val="1900"/>
              <a:buFont typeface="Noto Sans Symbols"/>
              <a:buNone/>
            </a:pPr>
            <a:r>
              <a:t/>
            </a:r>
            <a:endParaRPr b="0" i="0" sz="1900" u="none" cap="none" strike="noStrike">
              <a:solidFill>
                <a:srgbClr val="3F3F3F"/>
              </a:solidFill>
              <a:latin typeface="Libre Franklin"/>
              <a:ea typeface="Libre Franklin"/>
              <a:cs typeface="Libre Franklin"/>
              <a:sym typeface="Libre Franklin"/>
            </a:endParaRPr>
          </a:p>
        </p:txBody>
      </p:sp>
      <p:cxnSp>
        <p:nvCxnSpPr>
          <p:cNvPr id="219" name="Google Shape;219;p17"/>
          <p:cNvCxnSpPr/>
          <p:nvPr/>
        </p:nvCxnSpPr>
        <p:spPr>
          <a:xfrm>
            <a:off x="485775" y="1590675"/>
            <a:ext cx="10972800" cy="0"/>
          </a:xfrm>
          <a:prstGeom prst="straightConnector1">
            <a:avLst/>
          </a:prstGeom>
          <a:noFill/>
          <a:ln cap="flat" cmpd="sng" w="19050">
            <a:solidFill>
              <a:srgbClr val="0C0C0C"/>
            </a:solidFill>
            <a:prstDash val="solid"/>
            <a:round/>
            <a:headEnd len="sm" w="sm" type="none"/>
            <a:tailEnd len="sm" w="sm" type="none"/>
          </a:ln>
        </p:spPr>
      </p:cxnSp>
      <p:pic>
        <p:nvPicPr>
          <p:cNvPr id="220" name="Google Shape;220;p17"/>
          <p:cNvPicPr preferRelativeResize="0"/>
          <p:nvPr/>
        </p:nvPicPr>
        <p:blipFill rotWithShape="1">
          <a:blip r:embed="rId3">
            <a:alphaModFix/>
          </a:blip>
          <a:srcRect b="0" l="0" r="0" t="0"/>
          <a:stretch/>
        </p:blipFill>
        <p:spPr>
          <a:xfrm>
            <a:off x="3614737" y="1990726"/>
            <a:ext cx="4681538" cy="339046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8"/>
          <p:cNvSpPr txBox="1"/>
          <p:nvPr/>
        </p:nvSpPr>
        <p:spPr>
          <a:xfrm>
            <a:off x="609599" y="286603"/>
            <a:ext cx="10972799" cy="70399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F3F3F"/>
              </a:buClr>
              <a:buSzPts val="4700"/>
              <a:buFont typeface="Bookman Old Style"/>
              <a:buNone/>
            </a:pPr>
            <a:r>
              <a:rPr b="0" i="0" lang="en-US" sz="4700" u="none" cap="none" strike="noStrike">
                <a:solidFill>
                  <a:srgbClr val="3F3F3F"/>
                </a:solidFill>
                <a:latin typeface="Bookman Old Style"/>
                <a:ea typeface="Bookman Old Style"/>
                <a:cs typeface="Bookman Old Style"/>
                <a:sym typeface="Bookman Old Style"/>
              </a:rPr>
              <a:t>Average Popularity of Song Genres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3F3F3F"/>
              </a:buClr>
              <a:buSzPts val="4700"/>
              <a:buFont typeface="Bookman Old Style"/>
              <a:buNone/>
            </a:pPr>
            <a:r>
              <a:t/>
            </a:r>
            <a:endParaRPr b="0" i="0" sz="4700" u="none" cap="none" strike="noStrike">
              <a:solidFill>
                <a:srgbClr val="3F3F3F"/>
              </a:solidFill>
              <a:latin typeface="Bookman Old Style"/>
              <a:ea typeface="Bookman Old Style"/>
              <a:cs typeface="Bookman Old Style"/>
              <a:sym typeface="Bookman Old Style"/>
            </a:endParaRPr>
          </a:p>
        </p:txBody>
      </p:sp>
      <p:sp>
        <p:nvSpPr>
          <p:cNvPr id="226" name="Google Shape;226;p18"/>
          <p:cNvSpPr txBox="1"/>
          <p:nvPr/>
        </p:nvSpPr>
        <p:spPr>
          <a:xfrm>
            <a:off x="161925" y="990601"/>
            <a:ext cx="11582400" cy="4286247"/>
          </a:xfrm>
          <a:prstGeom prst="rect">
            <a:avLst/>
          </a:prstGeom>
          <a:noFill/>
          <a:ln>
            <a:noFill/>
          </a:ln>
        </p:spPr>
        <p:txBody>
          <a:bodyPr anchorCtr="0" anchor="t" bIns="45700" lIns="91425" spcFirstLastPara="1" rIns="91425" wrap="square" tIns="45700">
            <a:noAutofit/>
          </a:bodyPr>
          <a:lstStyle/>
          <a:p>
            <a:pPr indent="0" lvl="1" marL="292608" marR="0" rtl="0" algn="l">
              <a:lnSpc>
                <a:spcPct val="100000"/>
              </a:lnSpc>
              <a:spcBef>
                <a:spcPts val="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0" lvl="1" marL="292608" marR="0" rtl="0" algn="l">
              <a:lnSpc>
                <a:spcPct val="100000"/>
              </a:lnSpc>
              <a:spcBef>
                <a:spcPts val="60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165100" lvl="0" marL="285750" marR="0" rtl="0" algn="l">
              <a:lnSpc>
                <a:spcPct val="110000"/>
              </a:lnSpc>
              <a:spcBef>
                <a:spcPts val="1600"/>
              </a:spcBef>
              <a:spcAft>
                <a:spcPts val="0"/>
              </a:spcAft>
              <a:buClr>
                <a:schemeClr val="accent1"/>
              </a:buClr>
              <a:buSzPts val="1900"/>
              <a:buFont typeface="Noto Sans Symbols"/>
              <a:buNone/>
            </a:pPr>
            <a:r>
              <a:t/>
            </a:r>
            <a:endParaRPr b="0" i="0" sz="1900" u="none" cap="none" strike="noStrike">
              <a:solidFill>
                <a:srgbClr val="3F3F3F"/>
              </a:solidFill>
              <a:latin typeface="Libre Franklin"/>
              <a:ea typeface="Libre Franklin"/>
              <a:cs typeface="Libre Franklin"/>
              <a:sym typeface="Libre Franklin"/>
            </a:endParaRPr>
          </a:p>
        </p:txBody>
      </p:sp>
      <p:cxnSp>
        <p:nvCxnSpPr>
          <p:cNvPr id="227" name="Google Shape;227;p18"/>
          <p:cNvCxnSpPr/>
          <p:nvPr/>
        </p:nvCxnSpPr>
        <p:spPr>
          <a:xfrm>
            <a:off x="438150" y="1143000"/>
            <a:ext cx="10972800" cy="0"/>
          </a:xfrm>
          <a:prstGeom prst="straightConnector1">
            <a:avLst/>
          </a:prstGeom>
          <a:noFill/>
          <a:ln cap="flat" cmpd="sng" w="19050">
            <a:solidFill>
              <a:srgbClr val="0C0C0C"/>
            </a:solidFill>
            <a:prstDash val="solid"/>
            <a:round/>
            <a:headEnd len="sm" w="sm" type="none"/>
            <a:tailEnd len="sm" w="sm" type="none"/>
          </a:ln>
        </p:spPr>
      </p:cxnSp>
      <p:pic>
        <p:nvPicPr>
          <p:cNvPr id="228" name="Google Shape;228;p18"/>
          <p:cNvPicPr preferRelativeResize="0"/>
          <p:nvPr/>
        </p:nvPicPr>
        <p:blipFill rotWithShape="1">
          <a:blip r:embed="rId3">
            <a:alphaModFix/>
          </a:blip>
          <a:srcRect b="0" l="0" r="0" t="0"/>
          <a:stretch/>
        </p:blipFill>
        <p:spPr>
          <a:xfrm>
            <a:off x="1562490" y="1581152"/>
            <a:ext cx="8571719" cy="46028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e2791c6224_0_0"/>
          <p:cNvSpPr txBox="1"/>
          <p:nvPr/>
        </p:nvSpPr>
        <p:spPr>
          <a:xfrm>
            <a:off x="306300" y="471900"/>
            <a:ext cx="3788400" cy="5914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F3F3F"/>
              </a:buClr>
              <a:buSzPts val="4700"/>
              <a:buFont typeface="Bookman Old Style"/>
              <a:buNone/>
            </a:pPr>
            <a:r>
              <a:rPr lang="en-US" sz="4700">
                <a:solidFill>
                  <a:srgbClr val="3F3F3F"/>
                </a:solidFill>
                <a:latin typeface="Bookman Old Style"/>
                <a:ea typeface="Bookman Old Style"/>
                <a:cs typeface="Bookman Old Style"/>
                <a:sym typeface="Bookman Old Style"/>
              </a:rPr>
              <a:t>Correlations Among Audio Features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3F3F3F"/>
              </a:buClr>
              <a:buSzPts val="4700"/>
              <a:buFont typeface="Bookman Old Style"/>
              <a:buNone/>
            </a:pPr>
            <a:r>
              <a:t/>
            </a:r>
            <a:endParaRPr b="0" i="0" sz="4700" u="none" cap="none" strike="noStrike">
              <a:solidFill>
                <a:srgbClr val="3F3F3F"/>
              </a:solidFill>
              <a:latin typeface="Bookman Old Style"/>
              <a:ea typeface="Bookman Old Style"/>
              <a:cs typeface="Bookman Old Style"/>
              <a:sym typeface="Bookman Old Style"/>
            </a:endParaRPr>
          </a:p>
        </p:txBody>
      </p:sp>
      <p:sp>
        <p:nvSpPr>
          <p:cNvPr id="234" name="Google Shape;234;ge2791c6224_0_0"/>
          <p:cNvSpPr txBox="1"/>
          <p:nvPr/>
        </p:nvSpPr>
        <p:spPr>
          <a:xfrm>
            <a:off x="-73975" y="1143001"/>
            <a:ext cx="11582400" cy="4286100"/>
          </a:xfrm>
          <a:prstGeom prst="rect">
            <a:avLst/>
          </a:prstGeom>
          <a:noFill/>
          <a:ln>
            <a:noFill/>
          </a:ln>
        </p:spPr>
        <p:txBody>
          <a:bodyPr anchorCtr="0" anchor="t" bIns="45700" lIns="91425" spcFirstLastPara="1" rIns="91425" wrap="square" tIns="45700">
            <a:noAutofit/>
          </a:bodyPr>
          <a:lstStyle/>
          <a:p>
            <a:pPr indent="0" lvl="1" marL="292608" marR="0" rtl="0" algn="l">
              <a:lnSpc>
                <a:spcPct val="100000"/>
              </a:lnSpc>
              <a:spcBef>
                <a:spcPts val="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0" lvl="1" marL="292608" marR="0" rtl="0" algn="l">
              <a:lnSpc>
                <a:spcPct val="100000"/>
              </a:lnSpc>
              <a:spcBef>
                <a:spcPts val="60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165100" lvl="0" marL="285750" marR="0" rtl="0" algn="l">
              <a:lnSpc>
                <a:spcPct val="110000"/>
              </a:lnSpc>
              <a:spcBef>
                <a:spcPts val="1600"/>
              </a:spcBef>
              <a:spcAft>
                <a:spcPts val="0"/>
              </a:spcAft>
              <a:buClr>
                <a:schemeClr val="accent1"/>
              </a:buClr>
              <a:buSzPts val="1900"/>
              <a:buFont typeface="Noto Sans Symbols"/>
              <a:buNone/>
            </a:pPr>
            <a:r>
              <a:t/>
            </a:r>
            <a:endParaRPr b="0" i="0" sz="1900" u="none" cap="none" strike="noStrike">
              <a:solidFill>
                <a:srgbClr val="3F3F3F"/>
              </a:solidFill>
              <a:latin typeface="Libre Franklin"/>
              <a:ea typeface="Libre Franklin"/>
              <a:cs typeface="Libre Franklin"/>
              <a:sym typeface="Libre Franklin"/>
            </a:endParaRPr>
          </a:p>
        </p:txBody>
      </p:sp>
      <p:cxnSp>
        <p:nvCxnSpPr>
          <p:cNvPr id="235" name="Google Shape;235;ge2791c6224_0_0"/>
          <p:cNvCxnSpPr/>
          <p:nvPr/>
        </p:nvCxnSpPr>
        <p:spPr>
          <a:xfrm>
            <a:off x="438150" y="1143000"/>
            <a:ext cx="10972800" cy="0"/>
          </a:xfrm>
          <a:prstGeom prst="straightConnector1">
            <a:avLst/>
          </a:prstGeom>
          <a:noFill/>
          <a:ln cap="flat" cmpd="sng" w="19050">
            <a:solidFill>
              <a:srgbClr val="0C0C0C"/>
            </a:solidFill>
            <a:prstDash val="solid"/>
            <a:round/>
            <a:headEnd len="sm" w="sm" type="none"/>
            <a:tailEnd len="sm" w="sm" type="none"/>
          </a:ln>
        </p:spPr>
      </p:cxnSp>
      <p:pic>
        <p:nvPicPr>
          <p:cNvPr id="236" name="Google Shape;236;ge2791c6224_0_0"/>
          <p:cNvPicPr preferRelativeResize="0"/>
          <p:nvPr/>
        </p:nvPicPr>
        <p:blipFill>
          <a:blip r:embed="rId3">
            <a:alphaModFix/>
          </a:blip>
          <a:stretch>
            <a:fillRect/>
          </a:stretch>
        </p:blipFill>
        <p:spPr>
          <a:xfrm>
            <a:off x="4478500" y="376250"/>
            <a:ext cx="7029925" cy="58196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e2791c6224_1_0"/>
          <p:cNvSpPr txBox="1"/>
          <p:nvPr>
            <p:ph type="title"/>
          </p:nvPr>
        </p:nvSpPr>
        <p:spPr>
          <a:xfrm>
            <a:off x="1097280" y="286603"/>
            <a:ext cx="10058400" cy="1450800"/>
          </a:xfrm>
          <a:prstGeom prst="rect">
            <a:avLst/>
          </a:prstGeom>
        </p:spPr>
        <p:txBody>
          <a:bodyPr anchorCtr="0" anchor="b" bIns="45700" lIns="91425" spcFirstLastPara="1" rIns="91425" wrap="square" tIns="45700">
            <a:normAutofit fontScale="90000"/>
          </a:bodyPr>
          <a:lstStyle/>
          <a:p>
            <a:pPr indent="0" lvl="0" marL="0" rtl="0" algn="l">
              <a:spcBef>
                <a:spcPts val="0"/>
              </a:spcBef>
              <a:spcAft>
                <a:spcPts val="0"/>
              </a:spcAft>
              <a:buNone/>
            </a:pPr>
            <a:r>
              <a:rPr lang="en-US"/>
              <a:t>Does the number of tracks an artist has on Spotify relate to popularity?</a:t>
            </a:r>
            <a:endParaRPr/>
          </a:p>
        </p:txBody>
      </p:sp>
      <p:sp>
        <p:nvSpPr>
          <p:cNvPr id="242" name="Google Shape;242;ge2791c6224_1_0"/>
          <p:cNvSpPr txBox="1"/>
          <p:nvPr>
            <p:ph idx="1" type="body"/>
          </p:nvPr>
        </p:nvSpPr>
        <p:spPr>
          <a:xfrm>
            <a:off x="1097280" y="2120900"/>
            <a:ext cx="4639800" cy="3748200"/>
          </a:xfrm>
          <a:prstGeom prst="rect">
            <a:avLst/>
          </a:prstGeom>
        </p:spPr>
        <p:txBody>
          <a:bodyPr anchorCtr="0" anchor="t" bIns="45700" lIns="0" spcFirstLastPara="1" rIns="0" wrap="square" tIns="45700">
            <a:normAutofit/>
          </a:bodyPr>
          <a:lstStyle/>
          <a:p>
            <a:pPr indent="0" lvl="0" marL="0" rtl="0" algn="l">
              <a:spcBef>
                <a:spcPts val="1200"/>
              </a:spcBef>
              <a:spcAft>
                <a:spcPts val="0"/>
              </a:spcAft>
              <a:buNone/>
            </a:pPr>
            <a:r>
              <a:t/>
            </a:r>
            <a:endParaRPr/>
          </a:p>
        </p:txBody>
      </p:sp>
      <p:sp>
        <p:nvSpPr>
          <p:cNvPr id="243" name="Google Shape;243;ge2791c6224_1_0"/>
          <p:cNvSpPr txBox="1"/>
          <p:nvPr>
            <p:ph idx="2" type="body"/>
          </p:nvPr>
        </p:nvSpPr>
        <p:spPr>
          <a:xfrm>
            <a:off x="6515944" y="2120900"/>
            <a:ext cx="4639800" cy="3748200"/>
          </a:xfrm>
          <a:prstGeom prst="rect">
            <a:avLst/>
          </a:prstGeom>
        </p:spPr>
        <p:txBody>
          <a:bodyPr anchorCtr="0" anchor="t" bIns="45700" lIns="0" spcFirstLastPara="1" rIns="0" wrap="square" tIns="45700">
            <a:normAutofit/>
          </a:bodyPr>
          <a:lstStyle/>
          <a:p>
            <a:pPr indent="0" lvl="0" marL="0" rtl="0" algn="l">
              <a:spcBef>
                <a:spcPts val="1200"/>
              </a:spcBef>
              <a:spcAft>
                <a:spcPts val="0"/>
              </a:spcAft>
              <a:buNone/>
            </a:pPr>
            <a:r>
              <a:rPr lang="en-US"/>
              <a:t>108555 Artists</a:t>
            </a:r>
            <a:endParaRPr/>
          </a:p>
          <a:p>
            <a:pPr indent="0" lvl="0" marL="0" rtl="0" algn="l">
              <a:spcBef>
                <a:spcPts val="1200"/>
              </a:spcBef>
              <a:spcAft>
                <a:spcPts val="0"/>
              </a:spcAft>
              <a:buNone/>
            </a:pPr>
            <a:r>
              <a:rPr lang="en-US"/>
              <a:t>Mean = 5 songs/artist</a:t>
            </a:r>
            <a:endParaRPr/>
          </a:p>
          <a:p>
            <a:pPr indent="0" lvl="0" marL="0" rtl="0" algn="l">
              <a:spcBef>
                <a:spcPts val="1200"/>
              </a:spcBef>
              <a:spcAft>
                <a:spcPts val="0"/>
              </a:spcAft>
              <a:buNone/>
            </a:pPr>
            <a:r>
              <a:rPr lang="en-US"/>
              <a:t>Median = 1 song/artist</a:t>
            </a:r>
            <a:endParaRPr/>
          </a:p>
          <a:p>
            <a:pPr indent="0" lvl="0" marL="0" rtl="0" algn="l">
              <a:spcBef>
                <a:spcPts val="1200"/>
              </a:spcBef>
              <a:spcAft>
                <a:spcPts val="0"/>
              </a:spcAft>
              <a:buNone/>
            </a:pPr>
            <a:r>
              <a:rPr lang="en-US"/>
              <a:t>75th percentile = 3 songs/artist</a:t>
            </a:r>
            <a:endParaRPr/>
          </a:p>
          <a:p>
            <a:pPr indent="0" lvl="0" marL="0" rtl="0" algn="l">
              <a:spcBef>
                <a:spcPts val="1200"/>
              </a:spcBef>
              <a:spcAft>
                <a:spcPts val="0"/>
              </a:spcAft>
              <a:buNone/>
            </a:pPr>
            <a:r>
              <a:rPr lang="en-US"/>
              <a:t>Upper-bounds = 6 songs/artist</a:t>
            </a:r>
            <a:endParaRPr/>
          </a:p>
          <a:p>
            <a:pPr indent="0" lvl="0" marL="0" rtl="0" algn="l">
              <a:spcBef>
                <a:spcPts val="1200"/>
              </a:spcBef>
              <a:spcAft>
                <a:spcPts val="0"/>
              </a:spcAft>
              <a:buNone/>
            </a:pPr>
            <a:r>
              <a:t/>
            </a:r>
            <a:endParaRPr/>
          </a:p>
        </p:txBody>
      </p:sp>
      <p:pic>
        <p:nvPicPr>
          <p:cNvPr id="244" name="Google Shape;244;ge2791c6224_1_0"/>
          <p:cNvPicPr preferRelativeResize="0"/>
          <p:nvPr/>
        </p:nvPicPr>
        <p:blipFill>
          <a:blip r:embed="rId3">
            <a:alphaModFix/>
          </a:blip>
          <a:stretch>
            <a:fillRect/>
          </a:stretch>
        </p:blipFill>
        <p:spPr>
          <a:xfrm>
            <a:off x="1097275" y="2120900"/>
            <a:ext cx="4639800" cy="309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e322ebd938_0_3"/>
          <p:cNvSpPr txBox="1"/>
          <p:nvPr/>
        </p:nvSpPr>
        <p:spPr>
          <a:xfrm>
            <a:off x="609600" y="286603"/>
            <a:ext cx="10058400" cy="704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F3F3F"/>
              </a:buClr>
              <a:buSzPts val="4700"/>
              <a:buFont typeface="Bookman Old Style"/>
              <a:buNone/>
            </a:pPr>
            <a:r>
              <a:rPr b="0" i="0" lang="en-US" sz="4700" u="none" cap="none" strike="noStrike">
                <a:solidFill>
                  <a:srgbClr val="3F3F3F"/>
                </a:solidFill>
                <a:latin typeface="Bookman Old Style"/>
                <a:ea typeface="Bookman Old Style"/>
                <a:cs typeface="Bookman Old Style"/>
                <a:sym typeface="Bookman Old Style"/>
              </a:rPr>
              <a:t>The </a:t>
            </a:r>
            <a:r>
              <a:rPr lang="en-US" sz="4700">
                <a:solidFill>
                  <a:srgbClr val="3F3F3F"/>
                </a:solidFill>
                <a:latin typeface="Bookman Old Style"/>
                <a:ea typeface="Bookman Old Style"/>
                <a:cs typeface="Bookman Old Style"/>
                <a:sym typeface="Bookman Old Style"/>
              </a:rPr>
              <a:t>Main Question</a:t>
            </a:r>
            <a:endParaRPr b="0" i="0" sz="1400" u="none" cap="none" strike="noStrike">
              <a:solidFill>
                <a:srgbClr val="000000"/>
              </a:solidFill>
              <a:latin typeface="Arial"/>
              <a:ea typeface="Arial"/>
              <a:cs typeface="Arial"/>
              <a:sym typeface="Arial"/>
            </a:endParaRPr>
          </a:p>
        </p:txBody>
      </p:sp>
      <p:sp>
        <p:nvSpPr>
          <p:cNvPr id="105" name="Google Shape;105;ge322ebd938_0_3"/>
          <p:cNvSpPr txBox="1"/>
          <p:nvPr/>
        </p:nvSpPr>
        <p:spPr>
          <a:xfrm>
            <a:off x="609600" y="915025"/>
            <a:ext cx="10972800" cy="2179200"/>
          </a:xfrm>
          <a:prstGeom prst="rect">
            <a:avLst/>
          </a:prstGeom>
          <a:noFill/>
          <a:ln>
            <a:noFill/>
          </a:ln>
        </p:spPr>
        <p:txBody>
          <a:bodyPr anchorCtr="0" anchor="t" bIns="45700" lIns="91425" spcFirstLastPara="1" rIns="91425" wrap="square" tIns="45700">
            <a:noAutofit/>
          </a:bodyPr>
          <a:lstStyle/>
          <a:p>
            <a:pPr indent="0" lvl="0" marL="914400" marR="0" rtl="0" algn="l">
              <a:lnSpc>
                <a:spcPct val="100000"/>
              </a:lnSpc>
              <a:spcBef>
                <a:spcPts val="600"/>
              </a:spcBef>
              <a:spcAft>
                <a:spcPts val="0"/>
              </a:spcAft>
              <a:buNone/>
            </a:pPr>
            <a:r>
              <a:t/>
            </a:r>
            <a:endParaRPr sz="1000">
              <a:solidFill>
                <a:srgbClr val="3F3F3F"/>
              </a:solidFill>
              <a:latin typeface="Libre Franklin"/>
              <a:ea typeface="Libre Franklin"/>
              <a:cs typeface="Libre Franklin"/>
              <a:sym typeface="Libre Franklin"/>
            </a:endParaRPr>
          </a:p>
          <a:p>
            <a:pPr indent="0" lvl="0" marL="0" rtl="0" algn="l">
              <a:lnSpc>
                <a:spcPct val="90000"/>
              </a:lnSpc>
              <a:spcBef>
                <a:spcPts val="0"/>
              </a:spcBef>
              <a:spcAft>
                <a:spcPts val="0"/>
              </a:spcAft>
              <a:buClr>
                <a:schemeClr val="lt1"/>
              </a:buClr>
              <a:buSzPts val="5500"/>
              <a:buFont typeface="Bookman Old Style"/>
              <a:buNone/>
            </a:pPr>
            <a:r>
              <a:rPr lang="en-US" sz="4000">
                <a:solidFill>
                  <a:srgbClr val="0C0C0C"/>
                </a:solidFill>
                <a:latin typeface="Bookman Old Style"/>
                <a:ea typeface="Bookman Old Style"/>
                <a:cs typeface="Bookman Old Style"/>
                <a:sym typeface="Bookman Old Style"/>
              </a:rPr>
              <a:t>Is there a  correlation between certain features of a song and the resulting popularity of the song?</a:t>
            </a:r>
            <a:endParaRPr sz="4000">
              <a:solidFill>
                <a:srgbClr val="0C0C0C"/>
              </a:solidFill>
            </a:endParaRPr>
          </a:p>
          <a:p>
            <a:pPr indent="0" lvl="0" marL="0" marR="0" rtl="0" algn="l">
              <a:lnSpc>
                <a:spcPct val="100000"/>
              </a:lnSpc>
              <a:spcBef>
                <a:spcPts val="600"/>
              </a:spcBef>
              <a:spcAft>
                <a:spcPts val="0"/>
              </a:spcAft>
              <a:buNone/>
            </a:pPr>
            <a:r>
              <a:t/>
            </a:r>
            <a:endParaRPr sz="1500">
              <a:solidFill>
                <a:srgbClr val="222326"/>
              </a:solidFill>
            </a:endParaRPr>
          </a:p>
          <a:p>
            <a:pPr indent="0" lvl="1" marL="292608" marR="0" rtl="0" algn="l">
              <a:lnSpc>
                <a:spcPct val="100000"/>
              </a:lnSpc>
              <a:spcBef>
                <a:spcPts val="600"/>
              </a:spcBef>
              <a:spcAft>
                <a:spcPts val="0"/>
              </a:spcAft>
              <a:buClr>
                <a:schemeClr val="lt1"/>
              </a:buClr>
              <a:buSzPts val="1000"/>
              <a:buFont typeface="Calibri"/>
              <a:buNone/>
            </a:pPr>
            <a:r>
              <a:rPr b="0" i="0" lang="en-US" sz="1000" u="none" cap="none" strike="noStrike">
                <a:solidFill>
                  <a:schemeClr val="lt1"/>
                </a:solidFill>
                <a:latin typeface="Libre Franklin"/>
                <a:ea typeface="Libre Franklin"/>
                <a:cs typeface="Libre Franklin"/>
                <a:sym typeface="Libre Franklin"/>
              </a:rPr>
              <a:t>Resource: https://developer.spotify.com/documentation/web-api/reference/#endpoint-get-audio-features</a:t>
            </a:r>
            <a:endParaRPr b="0" i="0" sz="1400" u="none" cap="none" strike="noStrike">
              <a:solidFill>
                <a:srgbClr val="000000"/>
              </a:solidFill>
              <a:latin typeface="Arial"/>
              <a:ea typeface="Arial"/>
              <a:cs typeface="Arial"/>
              <a:sym typeface="Arial"/>
            </a:endParaRPr>
          </a:p>
          <a:p>
            <a:pPr indent="-165100" lvl="0" marL="285750" marR="0" rtl="0" algn="l">
              <a:lnSpc>
                <a:spcPct val="110000"/>
              </a:lnSpc>
              <a:spcBef>
                <a:spcPts val="1600"/>
              </a:spcBef>
              <a:spcAft>
                <a:spcPts val="0"/>
              </a:spcAft>
              <a:buClr>
                <a:schemeClr val="accent1"/>
              </a:buClr>
              <a:buSzPts val="1900"/>
              <a:buFont typeface="Noto Sans Symbols"/>
              <a:buNone/>
            </a:pPr>
            <a:r>
              <a:t/>
            </a:r>
            <a:endParaRPr b="0" i="0" sz="1900" u="none" cap="none" strike="noStrike">
              <a:solidFill>
                <a:srgbClr val="3F3F3F"/>
              </a:solidFill>
              <a:latin typeface="Libre Franklin"/>
              <a:ea typeface="Libre Franklin"/>
              <a:cs typeface="Libre Franklin"/>
              <a:sym typeface="Libre Franklin"/>
            </a:endParaRPr>
          </a:p>
        </p:txBody>
      </p:sp>
      <p:cxnSp>
        <p:nvCxnSpPr>
          <p:cNvPr id="106" name="Google Shape;106;ge322ebd938_0_3"/>
          <p:cNvCxnSpPr/>
          <p:nvPr/>
        </p:nvCxnSpPr>
        <p:spPr>
          <a:xfrm>
            <a:off x="609600" y="990600"/>
            <a:ext cx="10972800" cy="0"/>
          </a:xfrm>
          <a:prstGeom prst="straightConnector1">
            <a:avLst/>
          </a:prstGeom>
          <a:noFill/>
          <a:ln cap="flat" cmpd="sng" w="19050">
            <a:solidFill>
              <a:srgbClr val="0C0C0C"/>
            </a:solidFill>
            <a:prstDash val="solid"/>
            <a:round/>
            <a:headEnd len="sm" w="sm" type="none"/>
            <a:tailEnd len="sm" w="sm" type="none"/>
          </a:ln>
        </p:spPr>
      </p:cxnSp>
      <p:pic>
        <p:nvPicPr>
          <p:cNvPr id="107" name="Google Shape;107;ge322ebd938_0_3"/>
          <p:cNvPicPr preferRelativeResize="0"/>
          <p:nvPr/>
        </p:nvPicPr>
        <p:blipFill>
          <a:blip r:embed="rId3">
            <a:alphaModFix amt="33000"/>
          </a:blip>
          <a:stretch>
            <a:fillRect/>
          </a:stretch>
        </p:blipFill>
        <p:spPr>
          <a:xfrm>
            <a:off x="4058648" y="2783297"/>
            <a:ext cx="4074705" cy="4074705"/>
          </a:xfrm>
          <a:prstGeom prst="rect">
            <a:avLst/>
          </a:prstGeom>
          <a:noFill/>
          <a:ln>
            <a:noFill/>
          </a:ln>
        </p:spPr>
      </p:pic>
      <p:pic>
        <p:nvPicPr>
          <p:cNvPr id="108" name="Google Shape;108;ge322ebd938_0_3"/>
          <p:cNvPicPr preferRelativeResize="0"/>
          <p:nvPr/>
        </p:nvPicPr>
        <p:blipFill>
          <a:blip r:embed="rId4">
            <a:alphaModFix amt="32000"/>
          </a:blip>
          <a:stretch>
            <a:fillRect/>
          </a:stretch>
        </p:blipFill>
        <p:spPr>
          <a:xfrm rot="860002">
            <a:off x="8364772" y="3181004"/>
            <a:ext cx="3905107" cy="3905091"/>
          </a:xfrm>
          <a:prstGeom prst="rect">
            <a:avLst/>
          </a:prstGeom>
          <a:noFill/>
          <a:ln>
            <a:noFill/>
          </a:ln>
        </p:spPr>
      </p:pic>
      <p:pic>
        <p:nvPicPr>
          <p:cNvPr id="109" name="Google Shape;109;ge322ebd938_0_3"/>
          <p:cNvPicPr preferRelativeResize="0"/>
          <p:nvPr/>
        </p:nvPicPr>
        <p:blipFill>
          <a:blip r:embed="rId5">
            <a:alphaModFix amt="32000"/>
          </a:blip>
          <a:stretch>
            <a:fillRect/>
          </a:stretch>
        </p:blipFill>
        <p:spPr>
          <a:xfrm rot="-640384">
            <a:off x="138150" y="3243524"/>
            <a:ext cx="3780049" cy="3780049"/>
          </a:xfrm>
          <a:prstGeom prst="rect">
            <a:avLst/>
          </a:prstGeom>
          <a:noFill/>
          <a:ln>
            <a:noFill/>
          </a:ln>
        </p:spPr>
      </p:pic>
      <p:pic>
        <p:nvPicPr>
          <p:cNvPr id="110" name="Google Shape;110;ge322ebd938_0_3"/>
          <p:cNvPicPr preferRelativeResize="0"/>
          <p:nvPr/>
        </p:nvPicPr>
        <p:blipFill rotWithShape="1">
          <a:blip r:embed="rId6">
            <a:alphaModFix amt="21000"/>
          </a:blip>
          <a:srcRect b="10137" l="0" r="0" t="5941"/>
          <a:stretch/>
        </p:blipFill>
        <p:spPr>
          <a:xfrm>
            <a:off x="1784750" y="2594225"/>
            <a:ext cx="8792300" cy="5514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e2791c6224_1_5"/>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Mean Popularity by Artist Tracks</a:t>
            </a:r>
            <a:endParaRPr/>
          </a:p>
        </p:txBody>
      </p:sp>
      <p:sp>
        <p:nvSpPr>
          <p:cNvPr id="250" name="Google Shape;250;ge2791c6224_1_5"/>
          <p:cNvSpPr txBox="1"/>
          <p:nvPr>
            <p:ph idx="1" type="body"/>
          </p:nvPr>
        </p:nvSpPr>
        <p:spPr>
          <a:xfrm>
            <a:off x="1097280" y="2108201"/>
            <a:ext cx="10058400" cy="3760800"/>
          </a:xfrm>
          <a:prstGeom prst="rect">
            <a:avLst/>
          </a:prstGeom>
        </p:spPr>
        <p:txBody>
          <a:bodyPr anchorCtr="0" anchor="t" bIns="45700" lIns="0" spcFirstLastPara="1" rIns="0" wrap="square" tIns="45700">
            <a:normAutofit/>
          </a:bodyPr>
          <a:lstStyle/>
          <a:p>
            <a:pPr indent="0" lvl="0" marL="0" rtl="0" algn="l">
              <a:spcBef>
                <a:spcPts val="1200"/>
              </a:spcBef>
              <a:spcAft>
                <a:spcPts val="0"/>
              </a:spcAft>
              <a:buNone/>
            </a:pPr>
            <a:r>
              <a:t/>
            </a:r>
            <a:endParaRPr/>
          </a:p>
        </p:txBody>
      </p:sp>
      <p:pic>
        <p:nvPicPr>
          <p:cNvPr id="251" name="Google Shape;251;ge2791c6224_1_5"/>
          <p:cNvPicPr preferRelativeResize="0"/>
          <p:nvPr/>
        </p:nvPicPr>
        <p:blipFill>
          <a:blip r:embed="rId3">
            <a:alphaModFix/>
          </a:blip>
          <a:stretch>
            <a:fillRect/>
          </a:stretch>
        </p:blipFill>
        <p:spPr>
          <a:xfrm>
            <a:off x="1097275" y="2027075"/>
            <a:ext cx="7838350" cy="3919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e2791c6224_1_15"/>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Maximum Popularity by Artist Tracks</a:t>
            </a:r>
            <a:endParaRPr/>
          </a:p>
        </p:txBody>
      </p:sp>
      <p:sp>
        <p:nvSpPr>
          <p:cNvPr id="257" name="Google Shape;257;ge2791c6224_1_15"/>
          <p:cNvSpPr txBox="1"/>
          <p:nvPr>
            <p:ph idx="1" type="body"/>
          </p:nvPr>
        </p:nvSpPr>
        <p:spPr>
          <a:xfrm>
            <a:off x="1097280" y="2108201"/>
            <a:ext cx="10058400" cy="3760800"/>
          </a:xfrm>
          <a:prstGeom prst="rect">
            <a:avLst/>
          </a:prstGeom>
        </p:spPr>
        <p:txBody>
          <a:bodyPr anchorCtr="0" anchor="t" bIns="45700" lIns="0" spcFirstLastPara="1" rIns="0" wrap="square" tIns="45700">
            <a:normAutofit/>
          </a:bodyPr>
          <a:lstStyle/>
          <a:p>
            <a:pPr indent="0" lvl="0" marL="0" rtl="0" algn="l">
              <a:spcBef>
                <a:spcPts val="1200"/>
              </a:spcBef>
              <a:spcAft>
                <a:spcPts val="0"/>
              </a:spcAft>
              <a:buNone/>
            </a:pPr>
            <a:r>
              <a:t/>
            </a:r>
            <a:endParaRPr/>
          </a:p>
        </p:txBody>
      </p:sp>
      <p:pic>
        <p:nvPicPr>
          <p:cNvPr id="258" name="Google Shape;258;ge2791c6224_1_15"/>
          <p:cNvPicPr preferRelativeResize="0"/>
          <p:nvPr/>
        </p:nvPicPr>
        <p:blipFill>
          <a:blip r:embed="rId3">
            <a:alphaModFix/>
          </a:blip>
          <a:stretch>
            <a:fillRect/>
          </a:stretch>
        </p:blipFill>
        <p:spPr>
          <a:xfrm>
            <a:off x="1097275" y="2108200"/>
            <a:ext cx="7691251" cy="3845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e2791c6224_1_21"/>
          <p:cNvSpPr txBox="1"/>
          <p:nvPr>
            <p:ph type="title"/>
          </p:nvPr>
        </p:nvSpPr>
        <p:spPr>
          <a:xfrm>
            <a:off x="900925" y="286600"/>
            <a:ext cx="10254600" cy="1450800"/>
          </a:xfrm>
          <a:prstGeom prst="rect">
            <a:avLst/>
          </a:prstGeom>
        </p:spPr>
        <p:txBody>
          <a:bodyPr anchorCtr="0" anchor="b" bIns="45700" lIns="91425" spcFirstLastPara="1" rIns="91425" wrap="square" tIns="45700">
            <a:normAutofit fontScale="90000"/>
          </a:bodyPr>
          <a:lstStyle/>
          <a:p>
            <a:pPr indent="0" lvl="0" marL="0" rtl="0" algn="l">
              <a:spcBef>
                <a:spcPts val="0"/>
              </a:spcBef>
              <a:spcAft>
                <a:spcPts val="0"/>
              </a:spcAft>
              <a:buNone/>
            </a:pPr>
            <a:r>
              <a:rPr lang="en-US"/>
              <a:t>Do artists who have been on the charts longer, have higher popularity?</a:t>
            </a:r>
            <a:endParaRPr/>
          </a:p>
        </p:txBody>
      </p:sp>
      <p:sp>
        <p:nvSpPr>
          <p:cNvPr id="264" name="Google Shape;264;ge2791c6224_1_21"/>
          <p:cNvSpPr txBox="1"/>
          <p:nvPr>
            <p:ph idx="1" type="body"/>
          </p:nvPr>
        </p:nvSpPr>
        <p:spPr>
          <a:xfrm>
            <a:off x="1097280" y="2108201"/>
            <a:ext cx="10058400" cy="3760800"/>
          </a:xfrm>
          <a:prstGeom prst="rect">
            <a:avLst/>
          </a:prstGeom>
        </p:spPr>
        <p:txBody>
          <a:bodyPr anchorCtr="0" anchor="t" bIns="45700" lIns="0" spcFirstLastPara="1" rIns="0" wrap="square" tIns="45700">
            <a:normAutofit/>
          </a:bodyPr>
          <a:lstStyle/>
          <a:p>
            <a:pPr indent="0" lvl="0" marL="0" rtl="0" algn="l">
              <a:spcBef>
                <a:spcPts val="1200"/>
              </a:spcBef>
              <a:spcAft>
                <a:spcPts val="0"/>
              </a:spcAft>
              <a:buNone/>
            </a:pPr>
            <a:r>
              <a:t/>
            </a:r>
            <a:endParaRPr/>
          </a:p>
        </p:txBody>
      </p:sp>
      <p:pic>
        <p:nvPicPr>
          <p:cNvPr id="265" name="Google Shape;265;ge2791c6224_1_21"/>
          <p:cNvPicPr preferRelativeResize="0"/>
          <p:nvPr/>
        </p:nvPicPr>
        <p:blipFill>
          <a:blip r:embed="rId3">
            <a:alphaModFix/>
          </a:blip>
          <a:stretch>
            <a:fillRect/>
          </a:stretch>
        </p:blipFill>
        <p:spPr>
          <a:xfrm>
            <a:off x="1097275" y="2108200"/>
            <a:ext cx="7521601" cy="3760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9"/>
          <p:cNvSpPr txBox="1"/>
          <p:nvPr/>
        </p:nvSpPr>
        <p:spPr>
          <a:xfrm>
            <a:off x="609600" y="171448"/>
            <a:ext cx="10972799" cy="70399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F3F3F"/>
              </a:buClr>
              <a:buSzPts val="4800"/>
              <a:buFont typeface="Bookman Old Style"/>
              <a:buNone/>
            </a:pPr>
            <a:r>
              <a:rPr b="0" i="0" lang="en-US" sz="4800" u="none" cap="none" strike="noStrike">
                <a:solidFill>
                  <a:srgbClr val="3F3F3F"/>
                </a:solidFill>
                <a:latin typeface="Bookman Old Style"/>
                <a:ea typeface="Bookman Old Style"/>
                <a:cs typeface="Bookman Old Style"/>
                <a:sym typeface="Bookman Old Style"/>
              </a:rPr>
              <a:t>Conclusions and Implications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3F3F3F"/>
              </a:buClr>
              <a:buSzPts val="4700"/>
              <a:buFont typeface="Bookman Old Style"/>
              <a:buNone/>
            </a:pPr>
            <a:r>
              <a:t/>
            </a:r>
            <a:endParaRPr b="0" i="0" sz="4700" u="none" cap="none" strike="noStrike">
              <a:solidFill>
                <a:srgbClr val="3F3F3F"/>
              </a:solidFill>
              <a:latin typeface="Bookman Old Style"/>
              <a:ea typeface="Bookman Old Style"/>
              <a:cs typeface="Bookman Old Style"/>
              <a:sym typeface="Bookman Old Style"/>
            </a:endParaRPr>
          </a:p>
        </p:txBody>
      </p:sp>
      <p:sp>
        <p:nvSpPr>
          <p:cNvPr id="271" name="Google Shape;271;p19"/>
          <p:cNvSpPr txBox="1"/>
          <p:nvPr/>
        </p:nvSpPr>
        <p:spPr>
          <a:xfrm>
            <a:off x="161925" y="990601"/>
            <a:ext cx="11582400" cy="4286247"/>
          </a:xfrm>
          <a:prstGeom prst="rect">
            <a:avLst/>
          </a:prstGeom>
          <a:noFill/>
          <a:ln>
            <a:noFill/>
          </a:ln>
        </p:spPr>
        <p:txBody>
          <a:bodyPr anchorCtr="0" anchor="t" bIns="45700" lIns="91425" spcFirstLastPara="1" rIns="91425" wrap="square" tIns="45700">
            <a:noAutofit/>
          </a:bodyPr>
          <a:lstStyle/>
          <a:p>
            <a:pPr indent="0" lvl="1" marL="292608" marR="0" rtl="0" algn="l">
              <a:lnSpc>
                <a:spcPct val="100000"/>
              </a:lnSpc>
              <a:spcBef>
                <a:spcPts val="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0" lvl="1" marL="292608" marR="0" rtl="0" algn="l">
              <a:lnSpc>
                <a:spcPct val="100000"/>
              </a:lnSpc>
              <a:spcBef>
                <a:spcPts val="60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165100" lvl="0" marL="285750" marR="0" rtl="0" algn="l">
              <a:lnSpc>
                <a:spcPct val="110000"/>
              </a:lnSpc>
              <a:spcBef>
                <a:spcPts val="1600"/>
              </a:spcBef>
              <a:spcAft>
                <a:spcPts val="0"/>
              </a:spcAft>
              <a:buClr>
                <a:schemeClr val="accent1"/>
              </a:buClr>
              <a:buSzPts val="1900"/>
              <a:buFont typeface="Noto Sans Symbols"/>
              <a:buNone/>
            </a:pPr>
            <a:r>
              <a:t/>
            </a:r>
            <a:endParaRPr b="0" i="0" sz="1900" u="none" cap="none" strike="noStrike">
              <a:solidFill>
                <a:srgbClr val="3F3F3F"/>
              </a:solidFill>
              <a:latin typeface="Libre Franklin"/>
              <a:ea typeface="Libre Franklin"/>
              <a:cs typeface="Libre Franklin"/>
              <a:sym typeface="Libre Franklin"/>
            </a:endParaRPr>
          </a:p>
        </p:txBody>
      </p:sp>
      <p:cxnSp>
        <p:nvCxnSpPr>
          <p:cNvPr id="272" name="Google Shape;272;p19"/>
          <p:cNvCxnSpPr/>
          <p:nvPr/>
        </p:nvCxnSpPr>
        <p:spPr>
          <a:xfrm>
            <a:off x="466724" y="884970"/>
            <a:ext cx="10972800" cy="0"/>
          </a:xfrm>
          <a:prstGeom prst="straightConnector1">
            <a:avLst/>
          </a:prstGeom>
          <a:noFill/>
          <a:ln cap="flat" cmpd="sng" w="19050">
            <a:solidFill>
              <a:srgbClr val="0C0C0C"/>
            </a:solidFill>
            <a:prstDash val="solid"/>
            <a:round/>
            <a:headEnd len="sm" w="sm" type="none"/>
            <a:tailEnd len="sm" w="sm" type="none"/>
          </a:ln>
        </p:spPr>
      </p:cxnSp>
      <p:sp>
        <p:nvSpPr>
          <p:cNvPr id="273" name="Google Shape;273;p19"/>
          <p:cNvSpPr txBox="1"/>
          <p:nvPr/>
        </p:nvSpPr>
        <p:spPr>
          <a:xfrm>
            <a:off x="-4763" y="884970"/>
            <a:ext cx="11915775" cy="4603808"/>
          </a:xfrm>
          <a:prstGeom prst="rect">
            <a:avLst/>
          </a:prstGeom>
          <a:noFill/>
          <a:ln>
            <a:noFill/>
          </a:ln>
        </p:spPr>
        <p:txBody>
          <a:bodyPr anchorCtr="0" anchor="t" bIns="45700" lIns="91425" spcFirstLastPara="1" rIns="91425" wrap="square" tIns="45700">
            <a:noAutofit/>
          </a:bodyPr>
          <a:lstStyle/>
          <a:p>
            <a:pPr indent="0" lvl="1" marL="292608" marR="0" rtl="0" algn="l">
              <a:lnSpc>
                <a:spcPct val="100000"/>
              </a:lnSpc>
              <a:spcBef>
                <a:spcPts val="0"/>
              </a:spcBef>
              <a:spcAft>
                <a:spcPts val="0"/>
              </a:spcAft>
              <a:buClr>
                <a:srgbClr val="222326"/>
              </a:buClr>
              <a:buSzPts val="2400"/>
              <a:buFont typeface="Calibri"/>
              <a:buNone/>
            </a:pPr>
            <a:r>
              <a:rPr b="0" i="0" lang="en-US" sz="2400" u="none" cap="none" strike="noStrike">
                <a:solidFill>
                  <a:srgbClr val="222326"/>
                </a:solidFill>
                <a:latin typeface="Arial"/>
                <a:ea typeface="Arial"/>
                <a:cs typeface="Arial"/>
                <a:sym typeface="Arial"/>
              </a:rPr>
              <a:t>The strongest relationship exists between Acousticness and Danceability in relation to average popularity</a:t>
            </a:r>
            <a:r>
              <a:rPr b="0" i="0" lang="en-US" sz="2400" u="none" cap="none" strike="noStrike">
                <a:solidFill>
                  <a:schemeClr val="lt1"/>
                </a:solidFill>
                <a:latin typeface="Libre Franklin"/>
                <a:ea typeface="Libre Franklin"/>
                <a:cs typeface="Libre Franklin"/>
                <a:sym typeface="Libre Franklin"/>
              </a:rPr>
              <a:t> </a:t>
            </a:r>
            <a:r>
              <a:rPr b="0" i="0" lang="en-US" sz="1000" u="none" cap="none" strike="noStrike">
                <a:solidFill>
                  <a:schemeClr val="lt1"/>
                </a:solidFill>
                <a:latin typeface="Libre Franklin"/>
                <a:ea typeface="Libre Franklin"/>
                <a:cs typeface="Libre Franklin"/>
                <a:sym typeface="Libre Franklin"/>
              </a:rPr>
              <a:t>https://developer.spotify.com/documentation/web-api/reference/#endpoint-get-audio-features</a:t>
            </a:r>
            <a:endParaRPr b="0" i="0" sz="1400" u="none" cap="none" strike="noStrike">
              <a:solidFill>
                <a:srgbClr val="000000"/>
              </a:solidFill>
              <a:latin typeface="Arial"/>
              <a:ea typeface="Arial"/>
              <a:cs typeface="Arial"/>
              <a:sym typeface="Arial"/>
            </a:endParaRPr>
          </a:p>
          <a:p>
            <a:pPr indent="-165100" lvl="0" marL="285750" marR="0" rtl="0" algn="l">
              <a:lnSpc>
                <a:spcPct val="110000"/>
              </a:lnSpc>
              <a:spcBef>
                <a:spcPts val="1600"/>
              </a:spcBef>
              <a:spcAft>
                <a:spcPts val="0"/>
              </a:spcAft>
              <a:buClr>
                <a:schemeClr val="accent1"/>
              </a:buClr>
              <a:buSzPts val="1900"/>
              <a:buFont typeface="Noto Sans Symbols"/>
              <a:buNone/>
            </a:pPr>
            <a:r>
              <a:t/>
            </a:r>
            <a:endParaRPr b="0" i="0" sz="1900" u="none" cap="none" strike="noStrike">
              <a:solidFill>
                <a:srgbClr val="3F3F3F"/>
              </a:solidFill>
              <a:latin typeface="Libre Franklin"/>
              <a:ea typeface="Libre Franklin"/>
              <a:cs typeface="Libre Franklin"/>
              <a:sym typeface="Libre Franklin"/>
            </a:endParaRPr>
          </a:p>
        </p:txBody>
      </p:sp>
      <p:pic>
        <p:nvPicPr>
          <p:cNvPr id="274" name="Google Shape;274;p19"/>
          <p:cNvPicPr preferRelativeResize="0"/>
          <p:nvPr/>
        </p:nvPicPr>
        <p:blipFill rotWithShape="1">
          <a:blip r:embed="rId3">
            <a:alphaModFix/>
          </a:blip>
          <a:srcRect b="0" l="0" r="0" t="0"/>
          <a:stretch/>
        </p:blipFill>
        <p:spPr>
          <a:xfrm>
            <a:off x="4838700" y="1981200"/>
            <a:ext cx="2514600" cy="2895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1"/>
          <p:cNvSpPr txBox="1"/>
          <p:nvPr/>
        </p:nvSpPr>
        <p:spPr>
          <a:xfrm>
            <a:off x="609600" y="171448"/>
            <a:ext cx="10972799" cy="70399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F3F3F"/>
              </a:buClr>
              <a:buSzPts val="4800"/>
              <a:buFont typeface="Bookman Old Style"/>
              <a:buNone/>
            </a:pPr>
            <a:r>
              <a:rPr b="0" i="0" lang="en-US" sz="4800" u="none" cap="none" strike="noStrike">
                <a:solidFill>
                  <a:srgbClr val="3F3F3F"/>
                </a:solidFill>
                <a:latin typeface="Bookman Old Style"/>
                <a:ea typeface="Bookman Old Style"/>
                <a:cs typeface="Bookman Old Style"/>
                <a:sym typeface="Bookman Old Style"/>
              </a:rPr>
              <a:t>Conclusions and Implications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3F3F3F"/>
              </a:buClr>
              <a:buSzPts val="4700"/>
              <a:buFont typeface="Bookman Old Style"/>
              <a:buNone/>
            </a:pPr>
            <a:r>
              <a:t/>
            </a:r>
            <a:endParaRPr b="0" i="0" sz="4700" u="none" cap="none" strike="noStrike">
              <a:solidFill>
                <a:srgbClr val="3F3F3F"/>
              </a:solidFill>
              <a:latin typeface="Bookman Old Style"/>
              <a:ea typeface="Bookman Old Style"/>
              <a:cs typeface="Bookman Old Style"/>
              <a:sym typeface="Bookman Old Style"/>
            </a:endParaRPr>
          </a:p>
        </p:txBody>
      </p:sp>
      <p:sp>
        <p:nvSpPr>
          <p:cNvPr id="280" name="Google Shape;280;p21"/>
          <p:cNvSpPr txBox="1"/>
          <p:nvPr/>
        </p:nvSpPr>
        <p:spPr>
          <a:xfrm>
            <a:off x="161925" y="990601"/>
            <a:ext cx="11582400" cy="4286247"/>
          </a:xfrm>
          <a:prstGeom prst="rect">
            <a:avLst/>
          </a:prstGeom>
          <a:noFill/>
          <a:ln>
            <a:noFill/>
          </a:ln>
        </p:spPr>
        <p:txBody>
          <a:bodyPr anchorCtr="0" anchor="t" bIns="45700" lIns="91425" spcFirstLastPara="1" rIns="91425" wrap="square" tIns="45700">
            <a:noAutofit/>
          </a:bodyPr>
          <a:lstStyle/>
          <a:p>
            <a:pPr indent="0" lvl="1" marL="292608" marR="0" rtl="0" algn="l">
              <a:lnSpc>
                <a:spcPct val="100000"/>
              </a:lnSpc>
              <a:spcBef>
                <a:spcPts val="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0" lvl="1" marL="292608" marR="0" rtl="0" algn="l">
              <a:lnSpc>
                <a:spcPct val="100000"/>
              </a:lnSpc>
              <a:spcBef>
                <a:spcPts val="60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165100" lvl="0" marL="285750" marR="0" rtl="0" algn="l">
              <a:lnSpc>
                <a:spcPct val="110000"/>
              </a:lnSpc>
              <a:spcBef>
                <a:spcPts val="1600"/>
              </a:spcBef>
              <a:spcAft>
                <a:spcPts val="0"/>
              </a:spcAft>
              <a:buClr>
                <a:schemeClr val="accent1"/>
              </a:buClr>
              <a:buSzPts val="1900"/>
              <a:buFont typeface="Noto Sans Symbols"/>
              <a:buNone/>
            </a:pPr>
            <a:r>
              <a:t/>
            </a:r>
            <a:endParaRPr b="0" i="0" sz="1900" u="none" cap="none" strike="noStrike">
              <a:solidFill>
                <a:srgbClr val="3F3F3F"/>
              </a:solidFill>
              <a:latin typeface="Libre Franklin"/>
              <a:ea typeface="Libre Franklin"/>
              <a:cs typeface="Libre Franklin"/>
              <a:sym typeface="Libre Franklin"/>
            </a:endParaRPr>
          </a:p>
        </p:txBody>
      </p:sp>
      <p:cxnSp>
        <p:nvCxnSpPr>
          <p:cNvPr id="281" name="Google Shape;281;p21"/>
          <p:cNvCxnSpPr/>
          <p:nvPr/>
        </p:nvCxnSpPr>
        <p:spPr>
          <a:xfrm>
            <a:off x="466724" y="884970"/>
            <a:ext cx="10972800" cy="0"/>
          </a:xfrm>
          <a:prstGeom prst="straightConnector1">
            <a:avLst/>
          </a:prstGeom>
          <a:noFill/>
          <a:ln cap="flat" cmpd="sng" w="19050">
            <a:solidFill>
              <a:srgbClr val="0C0C0C"/>
            </a:solidFill>
            <a:prstDash val="solid"/>
            <a:round/>
            <a:headEnd len="sm" w="sm" type="none"/>
            <a:tailEnd len="sm" w="sm" type="none"/>
          </a:ln>
        </p:spPr>
      </p:cxnSp>
      <p:sp>
        <p:nvSpPr>
          <p:cNvPr id="282" name="Google Shape;282;p21"/>
          <p:cNvSpPr txBox="1"/>
          <p:nvPr/>
        </p:nvSpPr>
        <p:spPr>
          <a:xfrm>
            <a:off x="-4763" y="884970"/>
            <a:ext cx="11915775" cy="4603808"/>
          </a:xfrm>
          <a:prstGeom prst="rect">
            <a:avLst/>
          </a:prstGeom>
          <a:noFill/>
          <a:ln>
            <a:noFill/>
          </a:ln>
        </p:spPr>
        <p:txBody>
          <a:bodyPr anchorCtr="0" anchor="t" bIns="45700" lIns="91425" spcFirstLastPara="1" rIns="91425" wrap="square" tIns="45700">
            <a:noAutofit/>
          </a:bodyPr>
          <a:lstStyle/>
          <a:p>
            <a:pPr indent="0" lvl="1" marL="292608" marR="0" rtl="0" algn="l">
              <a:lnSpc>
                <a:spcPct val="100000"/>
              </a:lnSpc>
              <a:spcBef>
                <a:spcPts val="0"/>
              </a:spcBef>
              <a:spcAft>
                <a:spcPts val="0"/>
              </a:spcAft>
              <a:buClr>
                <a:srgbClr val="222326"/>
              </a:buClr>
              <a:buSzPts val="2400"/>
              <a:buFont typeface="Calibri"/>
              <a:buNone/>
            </a:pPr>
            <a:r>
              <a:rPr b="0" i="0" lang="en-US" sz="2400" u="none" cap="none" strike="noStrike">
                <a:solidFill>
                  <a:srgbClr val="222326"/>
                </a:solidFill>
                <a:latin typeface="Arial"/>
                <a:ea typeface="Arial"/>
                <a:cs typeface="Arial"/>
                <a:sym typeface="Arial"/>
              </a:rPr>
              <a:t>Songs with explicit content, on average, have a higher average popularity rating than songs without explicit content</a:t>
            </a:r>
            <a:r>
              <a:rPr lang="en-US" sz="1000">
                <a:solidFill>
                  <a:schemeClr val="lt1"/>
                </a:solidFill>
                <a:latin typeface="Libre Franklin"/>
                <a:ea typeface="Libre Franklin"/>
                <a:cs typeface="Libre Franklin"/>
                <a:sym typeface="Libre Franklin"/>
              </a:rPr>
              <a:t>.</a:t>
            </a:r>
            <a:endParaRPr b="0" i="0" sz="1400" u="none" cap="none" strike="noStrike">
              <a:solidFill>
                <a:srgbClr val="000000"/>
              </a:solidFill>
              <a:latin typeface="Arial"/>
              <a:ea typeface="Arial"/>
              <a:cs typeface="Arial"/>
              <a:sym typeface="Arial"/>
            </a:endParaRPr>
          </a:p>
          <a:p>
            <a:pPr indent="-165100" lvl="0" marL="285750" marR="0" rtl="0" algn="l">
              <a:lnSpc>
                <a:spcPct val="110000"/>
              </a:lnSpc>
              <a:spcBef>
                <a:spcPts val="1600"/>
              </a:spcBef>
              <a:spcAft>
                <a:spcPts val="0"/>
              </a:spcAft>
              <a:buClr>
                <a:schemeClr val="accent1"/>
              </a:buClr>
              <a:buSzPts val="1900"/>
              <a:buFont typeface="Noto Sans Symbols"/>
              <a:buNone/>
            </a:pPr>
            <a:r>
              <a:t/>
            </a:r>
            <a:endParaRPr b="0" i="0" sz="1900" u="none" cap="none" strike="noStrike">
              <a:solidFill>
                <a:srgbClr val="3F3F3F"/>
              </a:solidFill>
              <a:latin typeface="Libre Franklin"/>
              <a:ea typeface="Libre Franklin"/>
              <a:cs typeface="Libre Franklin"/>
              <a:sym typeface="Libre Franklin"/>
            </a:endParaRPr>
          </a:p>
        </p:txBody>
      </p:sp>
      <p:pic>
        <p:nvPicPr>
          <p:cNvPr id="283" name="Google Shape;283;p21"/>
          <p:cNvPicPr preferRelativeResize="0"/>
          <p:nvPr/>
        </p:nvPicPr>
        <p:blipFill rotWithShape="1">
          <a:blip r:embed="rId3">
            <a:alphaModFix/>
          </a:blip>
          <a:srcRect b="0" l="0" r="0" t="0"/>
          <a:stretch/>
        </p:blipFill>
        <p:spPr>
          <a:xfrm>
            <a:off x="4110037" y="1990725"/>
            <a:ext cx="3971925" cy="2876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2"/>
          <p:cNvSpPr txBox="1"/>
          <p:nvPr/>
        </p:nvSpPr>
        <p:spPr>
          <a:xfrm>
            <a:off x="609600" y="171448"/>
            <a:ext cx="10972799" cy="70399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F3F3F"/>
              </a:buClr>
              <a:buSzPts val="4800"/>
              <a:buFont typeface="Bookman Old Style"/>
              <a:buNone/>
            </a:pPr>
            <a:r>
              <a:rPr b="0" i="0" lang="en-US" sz="4800" u="none" cap="none" strike="noStrike">
                <a:solidFill>
                  <a:srgbClr val="3F3F3F"/>
                </a:solidFill>
                <a:latin typeface="Bookman Old Style"/>
                <a:ea typeface="Bookman Old Style"/>
                <a:cs typeface="Bookman Old Style"/>
                <a:sym typeface="Bookman Old Style"/>
              </a:rPr>
              <a:t>Conclusions and Implications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3F3F3F"/>
              </a:buClr>
              <a:buSzPts val="4700"/>
              <a:buFont typeface="Bookman Old Style"/>
              <a:buNone/>
            </a:pPr>
            <a:r>
              <a:t/>
            </a:r>
            <a:endParaRPr b="0" i="0" sz="4700" u="none" cap="none" strike="noStrike">
              <a:solidFill>
                <a:srgbClr val="3F3F3F"/>
              </a:solidFill>
              <a:latin typeface="Bookman Old Style"/>
              <a:ea typeface="Bookman Old Style"/>
              <a:cs typeface="Bookman Old Style"/>
              <a:sym typeface="Bookman Old Style"/>
            </a:endParaRPr>
          </a:p>
        </p:txBody>
      </p:sp>
      <p:sp>
        <p:nvSpPr>
          <p:cNvPr id="289" name="Google Shape;289;p22"/>
          <p:cNvSpPr txBox="1"/>
          <p:nvPr/>
        </p:nvSpPr>
        <p:spPr>
          <a:xfrm>
            <a:off x="161925" y="990601"/>
            <a:ext cx="11582400" cy="4286247"/>
          </a:xfrm>
          <a:prstGeom prst="rect">
            <a:avLst/>
          </a:prstGeom>
          <a:noFill/>
          <a:ln>
            <a:noFill/>
          </a:ln>
        </p:spPr>
        <p:txBody>
          <a:bodyPr anchorCtr="0" anchor="t" bIns="45700" lIns="91425" spcFirstLastPara="1" rIns="91425" wrap="square" tIns="45700">
            <a:noAutofit/>
          </a:bodyPr>
          <a:lstStyle/>
          <a:p>
            <a:pPr indent="0" lvl="1" marL="292608" marR="0" rtl="0" algn="l">
              <a:lnSpc>
                <a:spcPct val="100000"/>
              </a:lnSpc>
              <a:spcBef>
                <a:spcPts val="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0" lvl="1" marL="292608" marR="0" rtl="0" algn="l">
              <a:lnSpc>
                <a:spcPct val="100000"/>
              </a:lnSpc>
              <a:spcBef>
                <a:spcPts val="60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165100" lvl="0" marL="285750" marR="0" rtl="0" algn="l">
              <a:lnSpc>
                <a:spcPct val="110000"/>
              </a:lnSpc>
              <a:spcBef>
                <a:spcPts val="1600"/>
              </a:spcBef>
              <a:spcAft>
                <a:spcPts val="0"/>
              </a:spcAft>
              <a:buClr>
                <a:schemeClr val="accent1"/>
              </a:buClr>
              <a:buSzPts val="1900"/>
              <a:buFont typeface="Noto Sans Symbols"/>
              <a:buNone/>
            </a:pPr>
            <a:r>
              <a:t/>
            </a:r>
            <a:endParaRPr b="0" i="0" sz="1900" u="none" cap="none" strike="noStrike">
              <a:solidFill>
                <a:srgbClr val="3F3F3F"/>
              </a:solidFill>
              <a:latin typeface="Libre Franklin"/>
              <a:ea typeface="Libre Franklin"/>
              <a:cs typeface="Libre Franklin"/>
              <a:sym typeface="Libre Franklin"/>
            </a:endParaRPr>
          </a:p>
        </p:txBody>
      </p:sp>
      <p:cxnSp>
        <p:nvCxnSpPr>
          <p:cNvPr id="290" name="Google Shape;290;p22"/>
          <p:cNvCxnSpPr/>
          <p:nvPr/>
        </p:nvCxnSpPr>
        <p:spPr>
          <a:xfrm>
            <a:off x="466724" y="884970"/>
            <a:ext cx="10972800" cy="0"/>
          </a:xfrm>
          <a:prstGeom prst="straightConnector1">
            <a:avLst/>
          </a:prstGeom>
          <a:noFill/>
          <a:ln cap="flat" cmpd="sng" w="19050">
            <a:solidFill>
              <a:srgbClr val="0C0C0C"/>
            </a:solidFill>
            <a:prstDash val="solid"/>
            <a:round/>
            <a:headEnd len="sm" w="sm" type="none"/>
            <a:tailEnd len="sm" w="sm" type="none"/>
          </a:ln>
        </p:spPr>
      </p:cxnSp>
      <p:sp>
        <p:nvSpPr>
          <p:cNvPr id="291" name="Google Shape;291;p22"/>
          <p:cNvSpPr txBox="1"/>
          <p:nvPr/>
        </p:nvSpPr>
        <p:spPr>
          <a:xfrm>
            <a:off x="-4763" y="884970"/>
            <a:ext cx="11915775" cy="4603808"/>
          </a:xfrm>
          <a:prstGeom prst="rect">
            <a:avLst/>
          </a:prstGeom>
          <a:noFill/>
          <a:ln>
            <a:noFill/>
          </a:ln>
        </p:spPr>
        <p:txBody>
          <a:bodyPr anchorCtr="0" anchor="t" bIns="45700" lIns="91425" spcFirstLastPara="1" rIns="91425" wrap="square" tIns="45700">
            <a:noAutofit/>
          </a:bodyPr>
          <a:lstStyle/>
          <a:p>
            <a:pPr indent="0" lvl="1" marL="292608" marR="0" rtl="0" algn="l">
              <a:lnSpc>
                <a:spcPct val="100000"/>
              </a:lnSpc>
              <a:spcBef>
                <a:spcPts val="0"/>
              </a:spcBef>
              <a:spcAft>
                <a:spcPts val="0"/>
              </a:spcAft>
              <a:buClr>
                <a:srgbClr val="222326"/>
              </a:buClr>
              <a:buSzPts val="2400"/>
              <a:buFont typeface="Calibri"/>
              <a:buNone/>
            </a:pPr>
            <a:r>
              <a:rPr b="0" i="0" lang="en-US" sz="2400" u="none" cap="none" strike="noStrike">
                <a:solidFill>
                  <a:srgbClr val="222326"/>
                </a:solidFill>
                <a:latin typeface="Arial"/>
                <a:ea typeface="Arial"/>
                <a:cs typeface="Arial"/>
                <a:sym typeface="Arial"/>
              </a:rPr>
              <a:t>It is no surprise that the Pop genre has the highest average popularity, with Rap coming in a close second.</a:t>
            </a:r>
            <a:r>
              <a:rPr b="0" i="0" lang="en-US" sz="1000" u="none" cap="none" strike="noStrike">
                <a:solidFill>
                  <a:schemeClr val="lt1"/>
                </a:solidFill>
                <a:latin typeface="Libre Franklin"/>
                <a:ea typeface="Libre Franklin"/>
                <a:cs typeface="Libre Franklin"/>
                <a:sym typeface="Libre Franklin"/>
              </a:rPr>
              <a:t>.m/documentation/web-api/reference/#endpoint-get-audio-features</a:t>
            </a:r>
            <a:endParaRPr b="0" i="0" sz="1400" u="none" cap="none" strike="noStrike">
              <a:solidFill>
                <a:srgbClr val="000000"/>
              </a:solidFill>
              <a:latin typeface="Arial"/>
              <a:ea typeface="Arial"/>
              <a:cs typeface="Arial"/>
              <a:sym typeface="Arial"/>
            </a:endParaRPr>
          </a:p>
          <a:p>
            <a:pPr indent="-165100" lvl="0" marL="285750" marR="0" rtl="0" algn="l">
              <a:lnSpc>
                <a:spcPct val="110000"/>
              </a:lnSpc>
              <a:spcBef>
                <a:spcPts val="1600"/>
              </a:spcBef>
              <a:spcAft>
                <a:spcPts val="0"/>
              </a:spcAft>
              <a:buClr>
                <a:schemeClr val="accent1"/>
              </a:buClr>
              <a:buSzPts val="1900"/>
              <a:buFont typeface="Noto Sans Symbols"/>
              <a:buNone/>
            </a:pPr>
            <a:r>
              <a:t/>
            </a:r>
            <a:endParaRPr b="0" i="0" sz="1900" u="none" cap="none" strike="noStrike">
              <a:solidFill>
                <a:srgbClr val="3F3F3F"/>
              </a:solidFill>
              <a:latin typeface="Libre Franklin"/>
              <a:ea typeface="Libre Franklin"/>
              <a:cs typeface="Libre Franklin"/>
              <a:sym typeface="Libre Franklin"/>
            </a:endParaRPr>
          </a:p>
        </p:txBody>
      </p:sp>
      <p:pic>
        <p:nvPicPr>
          <p:cNvPr id="292" name="Google Shape;292;p22"/>
          <p:cNvPicPr preferRelativeResize="0"/>
          <p:nvPr/>
        </p:nvPicPr>
        <p:blipFill>
          <a:blip r:embed="rId3">
            <a:alphaModFix/>
          </a:blip>
          <a:stretch>
            <a:fillRect/>
          </a:stretch>
        </p:blipFill>
        <p:spPr>
          <a:xfrm>
            <a:off x="1188087" y="1680800"/>
            <a:ext cx="9530076" cy="5101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Resources</a:t>
            </a:r>
            <a:endParaRPr/>
          </a:p>
        </p:txBody>
      </p:sp>
      <p:sp>
        <p:nvSpPr>
          <p:cNvPr id="298" name="Google Shape;298;p23"/>
          <p:cNvSpPr txBox="1"/>
          <p:nvPr>
            <p:ph idx="1" type="body"/>
          </p:nvPr>
        </p:nvSpPr>
        <p:spPr>
          <a:xfrm>
            <a:off x="1097279" y="2120900"/>
            <a:ext cx="10058399" cy="3748193"/>
          </a:xfrm>
          <a:prstGeom prst="rect">
            <a:avLst/>
          </a:prstGeom>
          <a:noFill/>
          <a:ln>
            <a:noFill/>
          </a:ln>
        </p:spPr>
        <p:txBody>
          <a:bodyPr anchorCtr="0" anchor="t" bIns="45700" lIns="0" spcFirstLastPara="1" rIns="0" wrap="square" tIns="45700">
            <a:normAutofit/>
          </a:bodyPr>
          <a:lstStyle/>
          <a:p>
            <a:pPr indent="-91440" lvl="0" marL="91440" rtl="0" algn="l">
              <a:lnSpc>
                <a:spcPct val="110000"/>
              </a:lnSpc>
              <a:spcBef>
                <a:spcPts val="0"/>
              </a:spcBef>
              <a:spcAft>
                <a:spcPts val="0"/>
              </a:spcAft>
              <a:buSzPts val="1800"/>
              <a:buFont typeface="Noto Sans Symbols"/>
              <a:buChar char="▪"/>
            </a:pPr>
            <a:r>
              <a:rPr lang="en-US" sz="1800" u="sng">
                <a:solidFill>
                  <a:schemeClr val="hlink"/>
                </a:solidFill>
                <a:hlinkClick r:id="rId3"/>
              </a:rPr>
              <a:t>https://www.kaggle.com/yamaerenay/spotify-dataset-19212020-160k-tracks</a:t>
            </a:r>
            <a:endParaRPr sz="1800"/>
          </a:p>
          <a:p>
            <a:pPr indent="-91440" lvl="0" marL="91440" rtl="0" algn="l">
              <a:lnSpc>
                <a:spcPct val="110000"/>
              </a:lnSpc>
              <a:spcBef>
                <a:spcPts val="1400"/>
              </a:spcBef>
              <a:spcAft>
                <a:spcPts val="0"/>
              </a:spcAft>
              <a:buSzPts val="1800"/>
              <a:buFont typeface="Noto Sans Symbols"/>
              <a:buChar char="▪"/>
            </a:pPr>
            <a:r>
              <a:rPr lang="en-US" sz="1800" u="sng">
                <a:solidFill>
                  <a:schemeClr val="hlink"/>
                </a:solidFill>
                <a:hlinkClick r:id="rId4"/>
              </a:rPr>
              <a:t>https://www.kaggle.com/mrmorj/dataset-of-songs-in-spotify</a:t>
            </a:r>
            <a:endParaRPr sz="1800"/>
          </a:p>
          <a:p>
            <a:pPr indent="-91440" lvl="0" marL="91440" rtl="0" algn="l">
              <a:lnSpc>
                <a:spcPct val="110000"/>
              </a:lnSpc>
              <a:spcBef>
                <a:spcPts val="1400"/>
              </a:spcBef>
              <a:spcAft>
                <a:spcPts val="0"/>
              </a:spcAft>
              <a:buSzPts val="1800"/>
              <a:buFont typeface="Noto Sans Symbols"/>
              <a:buChar char="▪"/>
            </a:pPr>
            <a:r>
              <a:rPr lang="en-US" sz="1800"/>
              <a:t>https://developer.spotify.com/documentation/web-api/reference/#endpoint-get-audio-features</a:t>
            </a:r>
            <a:endParaRPr/>
          </a:p>
          <a:p>
            <a:pPr indent="0" lvl="0" marL="91440" rtl="0" algn="l">
              <a:lnSpc>
                <a:spcPct val="110000"/>
              </a:lnSpc>
              <a:spcBef>
                <a:spcPts val="1400"/>
              </a:spcBef>
              <a:spcAft>
                <a:spcPts val="0"/>
              </a:spcAft>
              <a:buSzPts val="1800"/>
              <a:buFont typeface="Noto Sans Symbols"/>
              <a:buNone/>
            </a:pPr>
            <a:r>
              <a:t/>
            </a:r>
            <a:endParaRPr sz="1800"/>
          </a:p>
          <a:p>
            <a:pPr indent="0" lvl="0" marL="91440" rtl="0" algn="l">
              <a:lnSpc>
                <a:spcPct val="110000"/>
              </a:lnSpc>
              <a:spcBef>
                <a:spcPts val="1400"/>
              </a:spcBef>
              <a:spcAft>
                <a:spcPts val="0"/>
              </a:spcAft>
              <a:buSzPts val="1800"/>
              <a:buFont typeface="Noto Sans Symbols"/>
              <a:buNone/>
            </a:pPr>
            <a:r>
              <a:t/>
            </a:r>
            <a:endParaRPr sz="1800"/>
          </a:p>
          <a:p>
            <a:pPr indent="0" lvl="0" marL="91440" rtl="0" algn="l">
              <a:lnSpc>
                <a:spcPct val="110000"/>
              </a:lnSpc>
              <a:spcBef>
                <a:spcPts val="1400"/>
              </a:spcBef>
              <a:spcAft>
                <a:spcPts val="0"/>
              </a:spcAft>
              <a:buSzPts val="1900"/>
              <a:buFont typeface="Noto Sans Symbols"/>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3"/>
          <p:cNvSpPr txBox="1"/>
          <p:nvPr>
            <p:ph type="title"/>
          </p:nvPr>
        </p:nvSpPr>
        <p:spPr>
          <a:xfrm>
            <a:off x="1066800" y="739090"/>
            <a:ext cx="10058400" cy="92002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The questions asked:</a:t>
            </a:r>
            <a:endParaRPr/>
          </a:p>
        </p:txBody>
      </p:sp>
      <p:sp>
        <p:nvSpPr>
          <p:cNvPr id="116" name="Google Shape;116;p3"/>
          <p:cNvSpPr txBox="1"/>
          <p:nvPr>
            <p:ph idx="1" type="body"/>
          </p:nvPr>
        </p:nvSpPr>
        <p:spPr>
          <a:xfrm>
            <a:off x="1097280" y="2111604"/>
            <a:ext cx="10058400" cy="4185501"/>
          </a:xfrm>
          <a:prstGeom prst="rect">
            <a:avLst/>
          </a:prstGeom>
          <a:noFill/>
          <a:ln>
            <a:noFill/>
          </a:ln>
        </p:spPr>
        <p:txBody>
          <a:bodyPr anchorCtr="0" anchor="t" bIns="45700" lIns="0" spcFirstLastPara="1" rIns="0" wrap="square" tIns="45700">
            <a:normAutofit fontScale="25000"/>
          </a:bodyPr>
          <a:lstStyle/>
          <a:p>
            <a:pPr indent="-220662" lvl="0" marL="285750" rtl="0" algn="l">
              <a:lnSpc>
                <a:spcPct val="110000"/>
              </a:lnSpc>
              <a:spcBef>
                <a:spcPts val="0"/>
              </a:spcBef>
              <a:spcAft>
                <a:spcPts val="0"/>
              </a:spcAft>
              <a:buSzPct val="100000"/>
              <a:buFont typeface="Noto Sans Symbols"/>
              <a:buChar char="▪"/>
            </a:pPr>
            <a:r>
              <a:rPr lang="en-US" sz="7900"/>
              <a:t>What audio feature has the strongest relationship with  average popularity?</a:t>
            </a:r>
            <a:endParaRPr sz="7900"/>
          </a:p>
          <a:p>
            <a:pPr indent="0" lvl="0" marL="457200" rtl="0" algn="l">
              <a:lnSpc>
                <a:spcPct val="110000"/>
              </a:lnSpc>
              <a:spcBef>
                <a:spcPts val="0"/>
              </a:spcBef>
              <a:spcAft>
                <a:spcPts val="0"/>
              </a:spcAft>
              <a:buNone/>
            </a:pPr>
            <a:r>
              <a:t/>
            </a:r>
            <a:endParaRPr sz="7900"/>
          </a:p>
          <a:p>
            <a:pPr indent="-220662" lvl="0" marL="285750" rtl="0" algn="l">
              <a:lnSpc>
                <a:spcPct val="110000"/>
              </a:lnSpc>
              <a:spcBef>
                <a:spcPts val="0"/>
              </a:spcBef>
              <a:spcAft>
                <a:spcPts val="0"/>
              </a:spcAft>
              <a:buSzPct val="100000"/>
              <a:buFont typeface="Noto Sans Symbols"/>
              <a:buChar char="▪"/>
            </a:pPr>
            <a:r>
              <a:rPr lang="en-US" sz="7900"/>
              <a:t>How do </a:t>
            </a:r>
            <a:r>
              <a:rPr lang="en-US" sz="7900"/>
              <a:t>the</a:t>
            </a:r>
            <a:r>
              <a:rPr lang="en-US" sz="7900"/>
              <a:t> audio </a:t>
            </a:r>
            <a:r>
              <a:rPr lang="en-US" sz="7900"/>
              <a:t>features</a:t>
            </a:r>
            <a:r>
              <a:rPr lang="en-US" sz="7900"/>
              <a:t> correlate with one another?</a:t>
            </a:r>
            <a:endParaRPr sz="7900"/>
          </a:p>
          <a:p>
            <a:pPr indent="0" lvl="0" marL="457200" rtl="0" algn="l">
              <a:lnSpc>
                <a:spcPct val="110000"/>
              </a:lnSpc>
              <a:spcBef>
                <a:spcPts val="0"/>
              </a:spcBef>
              <a:spcAft>
                <a:spcPts val="0"/>
              </a:spcAft>
              <a:buNone/>
            </a:pPr>
            <a:r>
              <a:t/>
            </a:r>
            <a:endParaRPr sz="7900"/>
          </a:p>
          <a:p>
            <a:pPr indent="-220662" lvl="0" marL="285750" rtl="0" algn="l">
              <a:lnSpc>
                <a:spcPct val="110000"/>
              </a:lnSpc>
              <a:spcBef>
                <a:spcPts val="0"/>
              </a:spcBef>
              <a:spcAft>
                <a:spcPts val="0"/>
              </a:spcAft>
              <a:buSzPct val="100000"/>
              <a:buFont typeface="Noto Sans Symbols"/>
              <a:buChar char="▪"/>
            </a:pPr>
            <a:r>
              <a:rPr lang="en-US" sz="7900"/>
              <a:t>Are explicit songs more or less popular than non-explicit songs?</a:t>
            </a:r>
            <a:endParaRPr sz="7900"/>
          </a:p>
          <a:p>
            <a:pPr indent="0" lvl="0" marL="457200" rtl="0" algn="l">
              <a:lnSpc>
                <a:spcPct val="110000"/>
              </a:lnSpc>
              <a:spcBef>
                <a:spcPts val="0"/>
              </a:spcBef>
              <a:spcAft>
                <a:spcPts val="0"/>
              </a:spcAft>
              <a:buNone/>
            </a:pPr>
            <a:r>
              <a:t/>
            </a:r>
            <a:endParaRPr sz="7900"/>
          </a:p>
          <a:p>
            <a:pPr indent="-220662" lvl="0" marL="285750" rtl="0" algn="l">
              <a:lnSpc>
                <a:spcPct val="110000"/>
              </a:lnSpc>
              <a:spcBef>
                <a:spcPts val="0"/>
              </a:spcBef>
              <a:spcAft>
                <a:spcPts val="0"/>
              </a:spcAft>
              <a:buSzPct val="100000"/>
              <a:buFont typeface="Noto Sans Symbols"/>
              <a:buChar char="▪"/>
            </a:pPr>
            <a:r>
              <a:rPr lang="en-US" sz="7900"/>
              <a:t>What genre of songs, on average, are more popular?</a:t>
            </a:r>
            <a:endParaRPr sz="7900"/>
          </a:p>
          <a:p>
            <a:pPr indent="-220662" lvl="0" marL="285750" rtl="0" algn="l">
              <a:lnSpc>
                <a:spcPct val="110000"/>
              </a:lnSpc>
              <a:spcBef>
                <a:spcPts val="1400"/>
              </a:spcBef>
              <a:spcAft>
                <a:spcPts val="0"/>
              </a:spcAft>
              <a:buSzPct val="100000"/>
              <a:buFont typeface="Noto Sans Symbols"/>
              <a:buChar char="▪"/>
            </a:pPr>
            <a:r>
              <a:rPr lang="en-US" sz="7900"/>
              <a:t>Does the number of songs an artist releases relate to the popularity of these songs? </a:t>
            </a:r>
            <a:endParaRPr sz="7900"/>
          </a:p>
          <a:p>
            <a:pPr indent="0" lvl="0" marL="457200" rtl="0" algn="l">
              <a:lnSpc>
                <a:spcPct val="110000"/>
              </a:lnSpc>
              <a:spcBef>
                <a:spcPts val="1400"/>
              </a:spcBef>
              <a:spcAft>
                <a:spcPts val="0"/>
              </a:spcAft>
              <a:buNone/>
            </a:pPr>
            <a:r>
              <a:t/>
            </a:r>
            <a:endParaRPr sz="3000"/>
          </a:p>
          <a:p>
            <a:pPr indent="-95250" lvl="0" marL="285750" rtl="0" algn="l">
              <a:lnSpc>
                <a:spcPct val="110000"/>
              </a:lnSpc>
              <a:spcBef>
                <a:spcPts val="1400"/>
              </a:spcBef>
              <a:spcAft>
                <a:spcPts val="0"/>
              </a:spcAft>
              <a:buSzPct val="100000"/>
              <a:buNone/>
            </a:pPr>
            <a:r>
              <a:t/>
            </a:r>
            <a:endParaRPr sz="3000"/>
          </a:p>
          <a:p>
            <a:pPr indent="-95250" lvl="0" marL="285750" rtl="0" algn="l">
              <a:lnSpc>
                <a:spcPct val="110000"/>
              </a:lnSpc>
              <a:spcBef>
                <a:spcPts val="1400"/>
              </a:spcBef>
              <a:spcAft>
                <a:spcPts val="0"/>
              </a:spcAft>
              <a:buSzPct val="100000"/>
              <a:buFont typeface="Noto Sans Symbols"/>
              <a:buNone/>
            </a:pPr>
            <a:r>
              <a:t/>
            </a:r>
            <a:endParaRPr sz="3000"/>
          </a:p>
          <a:p>
            <a:pPr indent="0" lvl="0" marL="91440" rtl="0" algn="l">
              <a:lnSpc>
                <a:spcPct val="110000"/>
              </a:lnSpc>
              <a:spcBef>
                <a:spcPts val="1400"/>
              </a:spcBef>
              <a:spcAft>
                <a:spcPts val="0"/>
              </a:spcAft>
              <a:buSzPct val="100000"/>
              <a:buFont typeface="Noto Sans Symbols"/>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
          <p:cNvSpPr txBox="1"/>
          <p:nvPr/>
        </p:nvSpPr>
        <p:spPr>
          <a:xfrm>
            <a:off x="609600" y="286603"/>
            <a:ext cx="10058400" cy="70399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F3F3F"/>
              </a:buClr>
              <a:buSzPts val="4700"/>
              <a:buFont typeface="Bookman Old Style"/>
              <a:buNone/>
            </a:pPr>
            <a:r>
              <a:rPr b="0" i="0" lang="en-US" sz="4700" u="none" cap="none" strike="noStrike">
                <a:solidFill>
                  <a:srgbClr val="3F3F3F"/>
                </a:solidFill>
                <a:latin typeface="Bookman Old Style"/>
                <a:ea typeface="Bookman Old Style"/>
                <a:cs typeface="Bookman Old Style"/>
                <a:sym typeface="Bookman Old Style"/>
              </a:rPr>
              <a:t>The Datasets</a:t>
            </a:r>
            <a:endParaRPr b="0" i="0" sz="1400" u="none" cap="none" strike="noStrike">
              <a:solidFill>
                <a:srgbClr val="000000"/>
              </a:solidFill>
              <a:latin typeface="Arial"/>
              <a:ea typeface="Arial"/>
              <a:cs typeface="Arial"/>
              <a:sym typeface="Arial"/>
            </a:endParaRPr>
          </a:p>
        </p:txBody>
      </p:sp>
      <p:sp>
        <p:nvSpPr>
          <p:cNvPr id="122" name="Google Shape;122;p4"/>
          <p:cNvSpPr txBox="1"/>
          <p:nvPr/>
        </p:nvSpPr>
        <p:spPr>
          <a:xfrm>
            <a:off x="161925" y="990601"/>
            <a:ext cx="11582400" cy="4286247"/>
          </a:xfrm>
          <a:prstGeom prst="rect">
            <a:avLst/>
          </a:prstGeom>
          <a:noFill/>
          <a:ln>
            <a:noFill/>
          </a:ln>
        </p:spPr>
        <p:txBody>
          <a:bodyPr anchorCtr="0" anchor="t" bIns="45700" lIns="91425" spcFirstLastPara="1" rIns="91425" wrap="square" tIns="45700">
            <a:noAutofit/>
          </a:bodyPr>
          <a:lstStyle/>
          <a:p>
            <a:pPr indent="-285750" lvl="0" marL="285750" marR="0" rtl="0" algn="l">
              <a:lnSpc>
                <a:spcPct val="110000"/>
              </a:lnSpc>
              <a:spcBef>
                <a:spcPts val="0"/>
              </a:spcBef>
              <a:spcAft>
                <a:spcPts val="0"/>
              </a:spcAft>
              <a:buClr>
                <a:schemeClr val="accent1"/>
              </a:buClr>
              <a:buSzPts val="3000"/>
              <a:buFont typeface="Noto Sans Symbols"/>
              <a:buChar char="▪"/>
            </a:pPr>
            <a:r>
              <a:rPr b="0" i="0" lang="en-US" sz="3000" u="none" cap="none" strike="noStrike">
                <a:solidFill>
                  <a:srgbClr val="3F3F3F"/>
                </a:solidFill>
                <a:latin typeface="Libre Franklin"/>
                <a:ea typeface="Libre Franklin"/>
                <a:cs typeface="Libre Franklin"/>
                <a:sym typeface="Libre Franklin"/>
              </a:rPr>
              <a:t>Spotify Dataset 1922-2021, ~600k Tracks</a:t>
            </a:r>
            <a:endParaRPr b="0" i="0" sz="1400" u="none" cap="none" strike="noStrike">
              <a:solidFill>
                <a:srgbClr val="000000"/>
              </a:solidFill>
              <a:latin typeface="Arial"/>
              <a:ea typeface="Arial"/>
              <a:cs typeface="Arial"/>
              <a:sym typeface="Arial"/>
            </a:endParaRPr>
          </a:p>
          <a:p>
            <a:pPr indent="-285750" lvl="1" marL="578358" marR="0" rtl="0" algn="l">
              <a:lnSpc>
                <a:spcPct val="100000"/>
              </a:lnSpc>
              <a:spcBef>
                <a:spcPts val="400"/>
              </a:spcBef>
              <a:spcAft>
                <a:spcPts val="0"/>
              </a:spcAft>
              <a:buClr>
                <a:srgbClr val="3F3F3F"/>
              </a:buClr>
              <a:buSzPts val="2000"/>
              <a:buFont typeface="Noto Sans Symbols"/>
              <a:buChar char="▪"/>
            </a:pPr>
            <a:r>
              <a:rPr b="0" i="0" lang="en-US" sz="2000" u="sng" cap="none" strike="noStrike">
                <a:solidFill>
                  <a:srgbClr val="3F3F3F"/>
                </a:solidFill>
                <a:latin typeface="Libre Franklin"/>
                <a:ea typeface="Libre Franklin"/>
                <a:cs typeface="Libre Franklin"/>
                <a:sym typeface="Libre Franklin"/>
                <a:hlinkClick r:id="rId3">
                  <a:extLst>
                    <a:ext uri="{A12FA001-AC4F-418D-AE19-62706E023703}">
                      <ahyp:hlinkClr val="tx"/>
                    </a:ext>
                  </a:extLst>
                </a:hlinkClick>
              </a:rPr>
              <a:t>https://www.kaggle.com/yamaerenay/spotify-dataset-19212020-160k-tracks</a:t>
            </a:r>
            <a:endParaRPr b="0" i="0" sz="2000" u="none" cap="none" strike="noStrike">
              <a:solidFill>
                <a:srgbClr val="3F3F3F"/>
              </a:solidFill>
              <a:latin typeface="Libre Franklin"/>
              <a:ea typeface="Libre Franklin"/>
              <a:cs typeface="Libre Franklin"/>
              <a:sym typeface="Libre Franklin"/>
            </a:endParaRPr>
          </a:p>
          <a:p>
            <a:pPr indent="-285750" lvl="1" marL="578358" marR="0" rtl="0" algn="l">
              <a:lnSpc>
                <a:spcPct val="100000"/>
              </a:lnSpc>
              <a:spcBef>
                <a:spcPts val="600"/>
              </a:spcBef>
              <a:spcAft>
                <a:spcPts val="0"/>
              </a:spcAft>
              <a:buClr>
                <a:srgbClr val="3F3F3F"/>
              </a:buClr>
              <a:buSzPts val="2000"/>
              <a:buFont typeface="Noto Sans Symbols"/>
              <a:buChar char="▪"/>
            </a:pPr>
            <a:r>
              <a:rPr b="0" i="0" lang="en-US" sz="2000" u="none" cap="none" strike="noStrike">
                <a:solidFill>
                  <a:srgbClr val="3F3F3F"/>
                </a:solidFill>
                <a:latin typeface="Libre Franklin"/>
                <a:ea typeface="Libre Franklin"/>
                <a:cs typeface="Libre Franklin"/>
                <a:sym typeface="Libre Franklin"/>
              </a:rPr>
              <a:t>tracks.csv</a:t>
            </a:r>
            <a:endParaRPr b="0" i="0" sz="1400" u="none" cap="none" strike="noStrike">
              <a:solidFill>
                <a:srgbClr val="000000"/>
              </a:solidFill>
              <a:latin typeface="Arial"/>
              <a:ea typeface="Arial"/>
              <a:cs typeface="Arial"/>
              <a:sym typeface="Arial"/>
            </a:endParaRPr>
          </a:p>
          <a:p>
            <a:pPr indent="-285750" lvl="1" marL="578358" marR="0" rtl="0" algn="l">
              <a:lnSpc>
                <a:spcPct val="100000"/>
              </a:lnSpc>
              <a:spcBef>
                <a:spcPts val="600"/>
              </a:spcBef>
              <a:spcAft>
                <a:spcPts val="0"/>
              </a:spcAft>
              <a:buClr>
                <a:srgbClr val="3F3F3F"/>
              </a:buClr>
              <a:buSzPts val="2000"/>
              <a:buFont typeface="Noto Sans Symbols"/>
              <a:buChar char="▪"/>
            </a:pPr>
            <a:r>
              <a:rPr b="0" i="0" lang="en-US" sz="2000" u="none" cap="none" strike="noStrike">
                <a:solidFill>
                  <a:srgbClr val="3F3F3F"/>
                </a:solidFill>
                <a:latin typeface="Libre Franklin"/>
                <a:ea typeface="Libre Franklin"/>
                <a:cs typeface="Libre Franklin"/>
                <a:sym typeface="Libre Franklin"/>
              </a:rPr>
              <a:t>586,673 rows</a:t>
            </a:r>
            <a:endParaRPr b="0" i="0" sz="1400" u="none" cap="none" strike="noStrike">
              <a:solidFill>
                <a:srgbClr val="000000"/>
              </a:solidFill>
              <a:latin typeface="Arial"/>
              <a:ea typeface="Arial"/>
              <a:cs typeface="Arial"/>
              <a:sym typeface="Arial"/>
            </a:endParaRPr>
          </a:p>
          <a:p>
            <a:pPr indent="-158750" lvl="1" marL="578358" marR="0" rtl="0" algn="l">
              <a:lnSpc>
                <a:spcPct val="100000"/>
              </a:lnSpc>
              <a:spcBef>
                <a:spcPts val="600"/>
              </a:spcBef>
              <a:spcAft>
                <a:spcPts val="0"/>
              </a:spcAft>
              <a:buClr>
                <a:srgbClr val="3F3F3F"/>
              </a:buClr>
              <a:buSzPts val="2000"/>
              <a:buFont typeface="Noto Sans Symbols"/>
              <a:buNone/>
            </a:pPr>
            <a:r>
              <a:t/>
            </a:r>
            <a:endParaRPr b="0" i="0" sz="2000" u="none" cap="none" strike="noStrike">
              <a:solidFill>
                <a:srgbClr val="3F3F3F"/>
              </a:solidFill>
              <a:latin typeface="Libre Franklin"/>
              <a:ea typeface="Libre Franklin"/>
              <a:cs typeface="Libre Franklin"/>
              <a:sym typeface="Libre Franklin"/>
            </a:endParaRPr>
          </a:p>
          <a:p>
            <a:pPr indent="0" lvl="1" marL="292608" marR="0" rtl="0" algn="l">
              <a:lnSpc>
                <a:spcPct val="100000"/>
              </a:lnSpc>
              <a:spcBef>
                <a:spcPts val="60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0" lvl="1" marL="292608" marR="0" rtl="0" algn="l">
              <a:lnSpc>
                <a:spcPct val="100000"/>
              </a:lnSpc>
              <a:spcBef>
                <a:spcPts val="600"/>
              </a:spcBef>
              <a:spcAft>
                <a:spcPts val="0"/>
              </a:spcAft>
              <a:buClr>
                <a:srgbClr val="3F3F3F"/>
              </a:buClr>
              <a:buSzPts val="500"/>
              <a:buFont typeface="Calibri"/>
              <a:buNone/>
            </a:pPr>
            <a:r>
              <a:t/>
            </a:r>
            <a:endParaRPr b="0" i="0" sz="500" u="none" cap="none" strike="noStrike">
              <a:solidFill>
                <a:srgbClr val="3F3F3F"/>
              </a:solidFill>
              <a:latin typeface="Libre Franklin"/>
              <a:ea typeface="Libre Franklin"/>
              <a:cs typeface="Libre Franklin"/>
              <a:sym typeface="Libre Franklin"/>
            </a:endParaRPr>
          </a:p>
          <a:p>
            <a:pPr indent="0" lvl="1" marL="292608" marR="0" rtl="0" algn="l">
              <a:lnSpc>
                <a:spcPct val="100000"/>
              </a:lnSpc>
              <a:spcBef>
                <a:spcPts val="600"/>
              </a:spcBef>
              <a:spcAft>
                <a:spcPts val="0"/>
              </a:spcAft>
              <a:buClr>
                <a:srgbClr val="3F3F3F"/>
              </a:buClr>
              <a:buSzPts val="500"/>
              <a:buFont typeface="Calibri"/>
              <a:buNone/>
            </a:pPr>
            <a:r>
              <a:t/>
            </a:r>
            <a:endParaRPr b="0" i="0" sz="500" u="none" cap="none" strike="noStrike">
              <a:solidFill>
                <a:srgbClr val="3F3F3F"/>
              </a:solidFill>
              <a:latin typeface="Libre Franklin"/>
              <a:ea typeface="Libre Franklin"/>
              <a:cs typeface="Libre Franklin"/>
              <a:sym typeface="Libre Franklin"/>
            </a:endParaRPr>
          </a:p>
          <a:p>
            <a:pPr indent="-285750" lvl="0" marL="285750" marR="0" rtl="0" algn="l">
              <a:lnSpc>
                <a:spcPct val="110000"/>
              </a:lnSpc>
              <a:spcBef>
                <a:spcPts val="1600"/>
              </a:spcBef>
              <a:spcAft>
                <a:spcPts val="0"/>
              </a:spcAft>
              <a:buClr>
                <a:schemeClr val="accent1"/>
              </a:buClr>
              <a:buSzPts val="3000"/>
              <a:buFont typeface="Noto Sans Symbols"/>
              <a:buChar char="▪"/>
            </a:pPr>
            <a:r>
              <a:rPr b="0" i="0" lang="en-US" sz="3000" u="none" cap="none" strike="noStrike">
                <a:solidFill>
                  <a:srgbClr val="3F3F3F"/>
                </a:solidFill>
                <a:latin typeface="Libre Franklin"/>
                <a:ea typeface="Libre Franklin"/>
                <a:cs typeface="Libre Franklin"/>
                <a:sym typeface="Libre Franklin"/>
              </a:rPr>
              <a:t>Dataset of songs in Spotify</a:t>
            </a:r>
            <a:endParaRPr b="0" i="0" sz="1400" u="none" cap="none" strike="noStrike">
              <a:solidFill>
                <a:srgbClr val="000000"/>
              </a:solidFill>
              <a:latin typeface="Arial"/>
              <a:ea typeface="Arial"/>
              <a:cs typeface="Arial"/>
              <a:sym typeface="Arial"/>
            </a:endParaRPr>
          </a:p>
          <a:p>
            <a:pPr indent="-285750" lvl="1" marL="578358" marR="0" rtl="0" algn="l">
              <a:lnSpc>
                <a:spcPct val="100000"/>
              </a:lnSpc>
              <a:spcBef>
                <a:spcPts val="400"/>
              </a:spcBef>
              <a:spcAft>
                <a:spcPts val="0"/>
              </a:spcAft>
              <a:buClr>
                <a:srgbClr val="3F3F3F"/>
              </a:buClr>
              <a:buSzPts val="2000"/>
              <a:buFont typeface="Noto Sans Symbols"/>
              <a:buChar char="▪"/>
            </a:pPr>
            <a:r>
              <a:rPr b="0" i="0" lang="en-US" sz="2000" u="sng" cap="none" strike="noStrike">
                <a:solidFill>
                  <a:srgbClr val="3F3F3F"/>
                </a:solidFill>
                <a:latin typeface="Libre Franklin"/>
                <a:ea typeface="Libre Franklin"/>
                <a:cs typeface="Libre Franklin"/>
                <a:sym typeface="Libre Franklin"/>
                <a:hlinkClick r:id="rId4">
                  <a:extLst>
                    <a:ext uri="{A12FA001-AC4F-418D-AE19-62706E023703}">
                      <ahyp:hlinkClr val="tx"/>
                    </a:ext>
                  </a:extLst>
                </a:hlinkClick>
              </a:rPr>
              <a:t>https://www.kaggle.com/mrmorj/dataset-of-songs-in-spotify</a:t>
            </a:r>
            <a:endParaRPr b="0" i="0" sz="2000" u="none" cap="none" strike="noStrike">
              <a:solidFill>
                <a:srgbClr val="3F3F3F"/>
              </a:solidFill>
              <a:latin typeface="Libre Franklin"/>
              <a:ea typeface="Libre Franklin"/>
              <a:cs typeface="Libre Franklin"/>
              <a:sym typeface="Libre Franklin"/>
            </a:endParaRPr>
          </a:p>
          <a:p>
            <a:pPr indent="-285750" lvl="1" marL="578358" marR="0" rtl="0" algn="l">
              <a:lnSpc>
                <a:spcPct val="100000"/>
              </a:lnSpc>
              <a:spcBef>
                <a:spcPts val="600"/>
              </a:spcBef>
              <a:spcAft>
                <a:spcPts val="0"/>
              </a:spcAft>
              <a:buClr>
                <a:srgbClr val="3F3F3F"/>
              </a:buClr>
              <a:buSzPts val="2000"/>
              <a:buFont typeface="Noto Sans Symbols"/>
              <a:buChar char="▪"/>
            </a:pPr>
            <a:r>
              <a:rPr b="0" i="0" lang="en-US" sz="2000" u="none" cap="none" strike="noStrike">
                <a:solidFill>
                  <a:srgbClr val="3F3F3F"/>
                </a:solidFill>
                <a:latin typeface="Libre Franklin"/>
                <a:ea typeface="Libre Franklin"/>
                <a:cs typeface="Libre Franklin"/>
                <a:sym typeface="Libre Franklin"/>
              </a:rPr>
              <a:t>genres_v2.csv</a:t>
            </a:r>
            <a:endParaRPr b="0" i="0" sz="1400" u="none" cap="none" strike="noStrike">
              <a:solidFill>
                <a:srgbClr val="000000"/>
              </a:solidFill>
              <a:latin typeface="Arial"/>
              <a:ea typeface="Arial"/>
              <a:cs typeface="Arial"/>
              <a:sym typeface="Arial"/>
            </a:endParaRPr>
          </a:p>
          <a:p>
            <a:pPr indent="-285750" lvl="1" marL="578358" marR="0" rtl="0" algn="l">
              <a:lnSpc>
                <a:spcPct val="100000"/>
              </a:lnSpc>
              <a:spcBef>
                <a:spcPts val="600"/>
              </a:spcBef>
              <a:spcAft>
                <a:spcPts val="0"/>
              </a:spcAft>
              <a:buClr>
                <a:srgbClr val="3F3F3F"/>
              </a:buClr>
              <a:buSzPts val="2000"/>
              <a:buFont typeface="Noto Sans Symbols"/>
              <a:buChar char="▪"/>
            </a:pPr>
            <a:r>
              <a:rPr b="0" i="0" lang="en-US" sz="2000" u="none" cap="none" strike="noStrike">
                <a:solidFill>
                  <a:srgbClr val="3F3F3F"/>
                </a:solidFill>
                <a:latin typeface="Libre Franklin"/>
                <a:ea typeface="Libre Franklin"/>
                <a:cs typeface="Libre Franklin"/>
                <a:sym typeface="Libre Franklin"/>
              </a:rPr>
              <a:t>42,306 rows</a:t>
            </a:r>
            <a:endParaRPr b="0" i="0" sz="1400" u="none" cap="none" strike="noStrike">
              <a:solidFill>
                <a:srgbClr val="000000"/>
              </a:solidFill>
              <a:latin typeface="Arial"/>
              <a:ea typeface="Arial"/>
              <a:cs typeface="Arial"/>
              <a:sym typeface="Arial"/>
            </a:endParaRPr>
          </a:p>
          <a:p>
            <a:pPr indent="0" lvl="1" marL="292608" marR="0" rtl="0" algn="l">
              <a:lnSpc>
                <a:spcPct val="100000"/>
              </a:lnSpc>
              <a:spcBef>
                <a:spcPts val="60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158750" lvl="1" marL="578358" marR="0" rtl="0" algn="l">
              <a:lnSpc>
                <a:spcPct val="100000"/>
              </a:lnSpc>
              <a:spcBef>
                <a:spcPts val="600"/>
              </a:spcBef>
              <a:spcAft>
                <a:spcPts val="0"/>
              </a:spcAft>
              <a:buClr>
                <a:srgbClr val="3F3F3F"/>
              </a:buClr>
              <a:buSzPts val="2000"/>
              <a:buFont typeface="Noto Sans Symbols"/>
              <a:buNone/>
            </a:pPr>
            <a:r>
              <a:t/>
            </a:r>
            <a:endParaRPr b="0" i="0" sz="2000" u="none" cap="none" strike="noStrike">
              <a:solidFill>
                <a:srgbClr val="3F3F3F"/>
              </a:solidFill>
              <a:latin typeface="Libre Franklin"/>
              <a:ea typeface="Libre Franklin"/>
              <a:cs typeface="Libre Franklin"/>
              <a:sym typeface="Libre Franklin"/>
            </a:endParaRPr>
          </a:p>
          <a:p>
            <a:pPr indent="0" lvl="1" marL="292608" marR="0" rtl="0" algn="l">
              <a:lnSpc>
                <a:spcPct val="100000"/>
              </a:lnSpc>
              <a:spcBef>
                <a:spcPts val="60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165100" lvl="0" marL="285750" marR="0" rtl="0" algn="l">
              <a:lnSpc>
                <a:spcPct val="110000"/>
              </a:lnSpc>
              <a:spcBef>
                <a:spcPts val="1600"/>
              </a:spcBef>
              <a:spcAft>
                <a:spcPts val="0"/>
              </a:spcAft>
              <a:buClr>
                <a:schemeClr val="accent1"/>
              </a:buClr>
              <a:buSzPts val="1900"/>
              <a:buFont typeface="Noto Sans Symbols"/>
              <a:buNone/>
            </a:pPr>
            <a:r>
              <a:t/>
            </a:r>
            <a:endParaRPr b="0" i="0" sz="1900" u="none" cap="none" strike="noStrike">
              <a:solidFill>
                <a:srgbClr val="3F3F3F"/>
              </a:solidFill>
              <a:latin typeface="Libre Franklin"/>
              <a:ea typeface="Libre Franklin"/>
              <a:cs typeface="Libre Franklin"/>
              <a:sym typeface="Libre Franklin"/>
            </a:endParaRPr>
          </a:p>
        </p:txBody>
      </p:sp>
      <p:cxnSp>
        <p:nvCxnSpPr>
          <p:cNvPr id="123" name="Google Shape;123;p4"/>
          <p:cNvCxnSpPr/>
          <p:nvPr/>
        </p:nvCxnSpPr>
        <p:spPr>
          <a:xfrm>
            <a:off x="609600" y="990600"/>
            <a:ext cx="10972800" cy="0"/>
          </a:xfrm>
          <a:prstGeom prst="straightConnector1">
            <a:avLst/>
          </a:prstGeom>
          <a:noFill/>
          <a:ln cap="flat" cmpd="sng" w="19050">
            <a:solidFill>
              <a:srgbClr val="0C0C0C"/>
            </a:solidFill>
            <a:prstDash val="solid"/>
            <a:round/>
            <a:headEnd len="sm" w="sm" type="none"/>
            <a:tailEnd len="sm" w="sm" type="none"/>
          </a:ln>
        </p:spPr>
      </p:cxnSp>
      <p:pic>
        <p:nvPicPr>
          <p:cNvPr id="124" name="Google Shape;124;p4"/>
          <p:cNvPicPr preferRelativeResize="0"/>
          <p:nvPr/>
        </p:nvPicPr>
        <p:blipFill rotWithShape="1">
          <a:blip r:embed="rId5">
            <a:alphaModFix/>
          </a:blip>
          <a:srcRect b="0" l="0" r="0" t="0"/>
          <a:stretch/>
        </p:blipFill>
        <p:spPr>
          <a:xfrm>
            <a:off x="0" y="5589251"/>
            <a:ext cx="12192000" cy="711533"/>
          </a:xfrm>
          <a:prstGeom prst="rect">
            <a:avLst/>
          </a:prstGeom>
          <a:noFill/>
          <a:ln>
            <a:noFill/>
          </a:ln>
        </p:spPr>
      </p:pic>
      <p:pic>
        <p:nvPicPr>
          <p:cNvPr id="125" name="Google Shape;125;p4"/>
          <p:cNvPicPr preferRelativeResize="0"/>
          <p:nvPr/>
        </p:nvPicPr>
        <p:blipFill rotWithShape="1">
          <a:blip r:embed="rId6">
            <a:alphaModFix/>
          </a:blip>
          <a:srcRect b="0" l="0" r="0" t="0"/>
          <a:stretch/>
        </p:blipFill>
        <p:spPr>
          <a:xfrm>
            <a:off x="447675" y="2676524"/>
            <a:ext cx="11058525" cy="914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6"/>
          <p:cNvSpPr txBox="1"/>
          <p:nvPr/>
        </p:nvSpPr>
        <p:spPr>
          <a:xfrm>
            <a:off x="609600" y="286603"/>
            <a:ext cx="10058400" cy="70399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F3F3F"/>
              </a:buClr>
              <a:buSzPts val="4700"/>
              <a:buFont typeface="Bookman Old Style"/>
              <a:buNone/>
            </a:pPr>
            <a:r>
              <a:rPr b="0" i="0" lang="en-US" sz="4700" u="none" cap="none" strike="noStrike">
                <a:solidFill>
                  <a:srgbClr val="3F3F3F"/>
                </a:solidFill>
                <a:latin typeface="Bookman Old Style"/>
                <a:ea typeface="Bookman Old Style"/>
                <a:cs typeface="Bookman Old Style"/>
                <a:sym typeface="Bookman Old Style"/>
              </a:rPr>
              <a:t>The Audio Features Explained</a:t>
            </a:r>
            <a:endParaRPr b="0" i="0" sz="1400" u="none" cap="none" strike="noStrike">
              <a:solidFill>
                <a:srgbClr val="000000"/>
              </a:solidFill>
              <a:latin typeface="Arial"/>
              <a:ea typeface="Arial"/>
              <a:cs typeface="Arial"/>
              <a:sym typeface="Arial"/>
            </a:endParaRPr>
          </a:p>
        </p:txBody>
      </p:sp>
      <p:sp>
        <p:nvSpPr>
          <p:cNvPr id="131" name="Google Shape;131;p6"/>
          <p:cNvSpPr txBox="1"/>
          <p:nvPr/>
        </p:nvSpPr>
        <p:spPr>
          <a:xfrm>
            <a:off x="-171450" y="819150"/>
            <a:ext cx="11915775" cy="4457698"/>
          </a:xfrm>
          <a:prstGeom prst="rect">
            <a:avLst/>
          </a:prstGeom>
          <a:noFill/>
          <a:ln>
            <a:noFill/>
          </a:ln>
        </p:spPr>
        <p:txBody>
          <a:bodyPr anchorCtr="0" anchor="t" bIns="45700" lIns="91425" spcFirstLastPara="1" rIns="91425" wrap="square" tIns="45700">
            <a:noAutofit/>
          </a:bodyPr>
          <a:lstStyle/>
          <a:p>
            <a:pPr indent="0" lvl="0" marL="914400" marR="0" rtl="0" algn="l">
              <a:lnSpc>
                <a:spcPct val="100000"/>
              </a:lnSpc>
              <a:spcBef>
                <a:spcPts val="600"/>
              </a:spcBef>
              <a:spcAft>
                <a:spcPts val="0"/>
              </a:spcAft>
              <a:buNone/>
            </a:pPr>
            <a:r>
              <a:t/>
            </a:r>
            <a:endParaRPr sz="1000">
              <a:solidFill>
                <a:srgbClr val="3F3F3F"/>
              </a:solidFill>
              <a:latin typeface="Libre Franklin"/>
              <a:ea typeface="Libre Franklin"/>
              <a:cs typeface="Libre Franklin"/>
              <a:sym typeface="Libre Franklin"/>
            </a:endParaRPr>
          </a:p>
          <a:p>
            <a:pPr indent="-279400" lvl="1" marL="578358" marR="0" rtl="0" algn="l">
              <a:lnSpc>
                <a:spcPct val="100000"/>
              </a:lnSpc>
              <a:spcBef>
                <a:spcPts val="600"/>
              </a:spcBef>
              <a:spcAft>
                <a:spcPts val="0"/>
              </a:spcAft>
              <a:buClr>
                <a:srgbClr val="222326"/>
              </a:buClr>
              <a:buSzPts val="1500"/>
              <a:buFont typeface="Noto Sans Symbols"/>
              <a:buChar char="▪"/>
            </a:pPr>
            <a:r>
              <a:rPr b="0" i="0" lang="en-US" sz="1500" u="none" cap="none" strike="noStrike">
                <a:solidFill>
                  <a:srgbClr val="222326"/>
                </a:solidFill>
                <a:latin typeface="Arial"/>
                <a:ea typeface="Arial"/>
                <a:cs typeface="Arial"/>
                <a:sym typeface="Arial"/>
              </a:rPr>
              <a:t>Popularity – “The popularity of a track is a value between 0 and 100, with 100 being the most popular. The popularity is calculated by algorithm and is based, in the most part, on the total number of plays the track has had and how recent those plays are.”</a:t>
            </a:r>
            <a:endParaRPr b="0" i="0" sz="1500" u="none" cap="none" strike="noStrike">
              <a:solidFill>
                <a:srgbClr val="000000"/>
              </a:solidFill>
              <a:latin typeface="Arial"/>
              <a:ea typeface="Arial"/>
              <a:cs typeface="Arial"/>
              <a:sym typeface="Arial"/>
            </a:endParaRPr>
          </a:p>
          <a:p>
            <a:pPr indent="-279400" lvl="1" marL="578358" marR="0" rtl="0" algn="l">
              <a:lnSpc>
                <a:spcPct val="100000"/>
              </a:lnSpc>
              <a:spcBef>
                <a:spcPts val="600"/>
              </a:spcBef>
              <a:spcAft>
                <a:spcPts val="0"/>
              </a:spcAft>
              <a:buClr>
                <a:srgbClr val="222326"/>
              </a:buClr>
              <a:buSzPts val="1500"/>
              <a:buFont typeface="Noto Sans Symbols"/>
              <a:buChar char="▪"/>
            </a:pPr>
            <a:r>
              <a:rPr b="0" i="0" lang="en-US" sz="1500" u="none" cap="none" strike="noStrike">
                <a:solidFill>
                  <a:srgbClr val="222326"/>
                </a:solidFill>
                <a:latin typeface="Arial"/>
                <a:ea typeface="Arial"/>
                <a:cs typeface="Arial"/>
                <a:sym typeface="Arial"/>
              </a:rPr>
              <a:t>Danceability – “Danceability describes how suitable a track is for dancing based on a combination of musical elements including tempo, rhythm stability, beat strength, and overall regularity.”</a:t>
            </a:r>
            <a:endParaRPr b="0" i="0" sz="1500" u="none" cap="none" strike="noStrike">
              <a:solidFill>
                <a:srgbClr val="222326"/>
              </a:solidFill>
              <a:latin typeface="Arial"/>
              <a:ea typeface="Arial"/>
              <a:cs typeface="Arial"/>
              <a:sym typeface="Arial"/>
            </a:endParaRPr>
          </a:p>
          <a:p>
            <a:pPr indent="-279400" lvl="1" marL="578358" marR="0" rtl="0" algn="l">
              <a:lnSpc>
                <a:spcPct val="100000"/>
              </a:lnSpc>
              <a:spcBef>
                <a:spcPts val="600"/>
              </a:spcBef>
              <a:spcAft>
                <a:spcPts val="0"/>
              </a:spcAft>
              <a:buClr>
                <a:srgbClr val="222326"/>
              </a:buClr>
              <a:buSzPts val="1500"/>
              <a:buFont typeface="Noto Sans Symbols"/>
              <a:buChar char="▪"/>
            </a:pPr>
            <a:r>
              <a:rPr b="0" i="0" lang="en-US" sz="1500" u="none" cap="none" strike="noStrike">
                <a:solidFill>
                  <a:srgbClr val="222326"/>
                </a:solidFill>
                <a:latin typeface="Arial"/>
                <a:ea typeface="Arial"/>
                <a:cs typeface="Arial"/>
                <a:sym typeface="Arial"/>
              </a:rPr>
              <a:t>Energy – “Energy is a measure from 0.0 to 1.0 and represents a perceptual measure of intensity and activity.”</a:t>
            </a:r>
            <a:endParaRPr b="0" i="0" sz="1500" u="none" cap="none" strike="noStrike">
              <a:solidFill>
                <a:srgbClr val="222326"/>
              </a:solidFill>
              <a:latin typeface="Arial"/>
              <a:ea typeface="Arial"/>
              <a:cs typeface="Arial"/>
              <a:sym typeface="Arial"/>
            </a:endParaRPr>
          </a:p>
          <a:p>
            <a:pPr indent="-279400" lvl="1" marL="578358" marR="0" rtl="0" algn="l">
              <a:lnSpc>
                <a:spcPct val="100000"/>
              </a:lnSpc>
              <a:spcBef>
                <a:spcPts val="600"/>
              </a:spcBef>
              <a:spcAft>
                <a:spcPts val="0"/>
              </a:spcAft>
              <a:buClr>
                <a:srgbClr val="222326"/>
              </a:buClr>
              <a:buSzPts val="1500"/>
              <a:buFont typeface="Noto Sans Symbols"/>
              <a:buChar char="▪"/>
            </a:pPr>
            <a:r>
              <a:rPr b="0" i="0" lang="en-US" sz="1500" u="none" cap="none" strike="noStrike">
                <a:solidFill>
                  <a:srgbClr val="222326"/>
                </a:solidFill>
                <a:latin typeface="Arial"/>
                <a:ea typeface="Arial"/>
                <a:cs typeface="Arial"/>
                <a:sym typeface="Arial"/>
              </a:rPr>
              <a:t>Loudness – “The overall loudness of a track in decibels (dB)… Loudness is the quality of a sound that is the primary psychological correlate of physical strength (amplitude).”</a:t>
            </a:r>
            <a:endParaRPr b="0" i="0" sz="1500" u="none" cap="none" strike="noStrike">
              <a:solidFill>
                <a:srgbClr val="222326"/>
              </a:solidFill>
              <a:latin typeface="Arial"/>
              <a:ea typeface="Arial"/>
              <a:cs typeface="Arial"/>
              <a:sym typeface="Arial"/>
            </a:endParaRPr>
          </a:p>
          <a:p>
            <a:pPr indent="-279400" lvl="1" marL="578358" marR="0" rtl="0" algn="l">
              <a:lnSpc>
                <a:spcPct val="100000"/>
              </a:lnSpc>
              <a:spcBef>
                <a:spcPts val="600"/>
              </a:spcBef>
              <a:spcAft>
                <a:spcPts val="0"/>
              </a:spcAft>
              <a:buClr>
                <a:srgbClr val="222326"/>
              </a:buClr>
              <a:buSzPts val="1500"/>
              <a:buFont typeface="Noto Sans Symbols"/>
              <a:buChar char="▪"/>
            </a:pPr>
            <a:r>
              <a:rPr b="0" i="0" lang="en-US" sz="1500" u="none" cap="none" strike="noStrike">
                <a:solidFill>
                  <a:srgbClr val="222326"/>
                </a:solidFill>
                <a:latin typeface="Arial"/>
                <a:ea typeface="Arial"/>
                <a:cs typeface="Arial"/>
                <a:sym typeface="Arial"/>
              </a:rPr>
              <a:t>Speechiness – “Speechiness detects the presence of spoken words in a track. The more exclusively speech-like the recording (e.g. talk show, audio book, poetry), the closer to 1.0 the attribute value.”</a:t>
            </a:r>
            <a:endParaRPr b="0" i="0" sz="1500" u="none" cap="none" strike="noStrike">
              <a:solidFill>
                <a:srgbClr val="222326"/>
              </a:solidFill>
              <a:latin typeface="Arial"/>
              <a:ea typeface="Arial"/>
              <a:cs typeface="Arial"/>
              <a:sym typeface="Arial"/>
            </a:endParaRPr>
          </a:p>
          <a:p>
            <a:pPr indent="-279400" lvl="1" marL="578358" marR="0" rtl="0" algn="l">
              <a:lnSpc>
                <a:spcPct val="100000"/>
              </a:lnSpc>
              <a:spcBef>
                <a:spcPts val="600"/>
              </a:spcBef>
              <a:spcAft>
                <a:spcPts val="0"/>
              </a:spcAft>
              <a:buClr>
                <a:srgbClr val="222326"/>
              </a:buClr>
              <a:buSzPts val="1500"/>
              <a:buFont typeface="Noto Sans Symbols"/>
              <a:buChar char="▪"/>
            </a:pPr>
            <a:r>
              <a:rPr b="0" i="0" lang="en-US" sz="1500" u="none" cap="none" strike="noStrike">
                <a:solidFill>
                  <a:srgbClr val="222326"/>
                </a:solidFill>
                <a:latin typeface="Arial"/>
                <a:ea typeface="Arial"/>
                <a:cs typeface="Arial"/>
                <a:sym typeface="Arial"/>
              </a:rPr>
              <a:t>Acousticness – “A confidence measure from 0.0 to 1.0 of whether the track is acoustic.”</a:t>
            </a:r>
            <a:endParaRPr b="0" i="0" sz="1500" u="none" cap="none" strike="noStrike">
              <a:solidFill>
                <a:srgbClr val="222326"/>
              </a:solidFill>
              <a:latin typeface="Arial"/>
              <a:ea typeface="Arial"/>
              <a:cs typeface="Arial"/>
              <a:sym typeface="Arial"/>
            </a:endParaRPr>
          </a:p>
          <a:p>
            <a:pPr indent="-279400" lvl="1" marL="578358" marR="0" rtl="0" algn="l">
              <a:lnSpc>
                <a:spcPct val="100000"/>
              </a:lnSpc>
              <a:spcBef>
                <a:spcPts val="600"/>
              </a:spcBef>
              <a:spcAft>
                <a:spcPts val="0"/>
              </a:spcAft>
              <a:buClr>
                <a:srgbClr val="222326"/>
              </a:buClr>
              <a:buSzPts val="1500"/>
              <a:buFont typeface="Noto Sans Symbols"/>
              <a:buChar char="▪"/>
            </a:pPr>
            <a:r>
              <a:rPr b="0" i="0" lang="en-US" sz="1500" u="none" cap="none" strike="noStrike">
                <a:solidFill>
                  <a:srgbClr val="222326"/>
                </a:solidFill>
                <a:latin typeface="Arial"/>
                <a:ea typeface="Arial"/>
                <a:cs typeface="Arial"/>
                <a:sym typeface="Arial"/>
              </a:rPr>
              <a:t>Instrumentalness – “Predicts whether a track contains no vocals. Values above 0.5 are intended to represent instrumental tracks, but confidence is higher as the value approaches 1.0.”</a:t>
            </a:r>
            <a:endParaRPr b="0" i="0" sz="1500" u="none" cap="none" strike="noStrike">
              <a:solidFill>
                <a:srgbClr val="222326"/>
              </a:solidFill>
              <a:latin typeface="Arial"/>
              <a:ea typeface="Arial"/>
              <a:cs typeface="Arial"/>
              <a:sym typeface="Arial"/>
            </a:endParaRPr>
          </a:p>
          <a:p>
            <a:pPr indent="-279400" lvl="1" marL="578358" marR="0" rtl="0" algn="l">
              <a:lnSpc>
                <a:spcPct val="100000"/>
              </a:lnSpc>
              <a:spcBef>
                <a:spcPts val="600"/>
              </a:spcBef>
              <a:spcAft>
                <a:spcPts val="0"/>
              </a:spcAft>
              <a:buClr>
                <a:srgbClr val="222326"/>
              </a:buClr>
              <a:buSzPts val="1500"/>
              <a:buFont typeface="Noto Sans Symbols"/>
              <a:buChar char="▪"/>
            </a:pPr>
            <a:r>
              <a:rPr b="0" i="0" lang="en-US" sz="1500" u="none" cap="none" strike="noStrike">
                <a:solidFill>
                  <a:srgbClr val="222326"/>
                </a:solidFill>
                <a:latin typeface="Arial"/>
                <a:ea typeface="Arial"/>
                <a:cs typeface="Arial"/>
                <a:sym typeface="Arial"/>
              </a:rPr>
              <a:t>Liveness – “Detects the presence of an audience in the recording.”</a:t>
            </a:r>
            <a:endParaRPr b="0" i="0" sz="1500" u="none" cap="none" strike="noStrike">
              <a:solidFill>
                <a:srgbClr val="222326"/>
              </a:solidFill>
              <a:latin typeface="Arial"/>
              <a:ea typeface="Arial"/>
              <a:cs typeface="Arial"/>
              <a:sym typeface="Arial"/>
            </a:endParaRPr>
          </a:p>
          <a:p>
            <a:pPr indent="-279400" lvl="1" marL="578358" marR="0" rtl="0" algn="l">
              <a:lnSpc>
                <a:spcPct val="100000"/>
              </a:lnSpc>
              <a:spcBef>
                <a:spcPts val="600"/>
              </a:spcBef>
              <a:spcAft>
                <a:spcPts val="0"/>
              </a:spcAft>
              <a:buClr>
                <a:srgbClr val="222326"/>
              </a:buClr>
              <a:buSzPts val="1500"/>
              <a:buFont typeface="Noto Sans Symbols"/>
              <a:buChar char="▪"/>
            </a:pPr>
            <a:r>
              <a:rPr b="0" i="0" lang="en-US" sz="1500" u="none" cap="none" strike="noStrike">
                <a:solidFill>
                  <a:srgbClr val="222326"/>
                </a:solidFill>
                <a:latin typeface="Arial"/>
                <a:ea typeface="Arial"/>
                <a:cs typeface="Arial"/>
                <a:sym typeface="Arial"/>
              </a:rPr>
              <a:t>Valence – “A measure from 0.0 to 1.0 describing the musical positiveness conveyed by a track. Tracks with high valence sound more positive (e.g. happy, cheerful, euphoric), while tracks with low valence sound more negative (e.g. sad, depressed, angry).”</a:t>
            </a:r>
            <a:endParaRPr b="0" i="0" sz="1500" u="none" cap="none" strike="noStrike">
              <a:solidFill>
                <a:srgbClr val="222326"/>
              </a:solidFill>
              <a:latin typeface="Arial"/>
              <a:ea typeface="Arial"/>
              <a:cs typeface="Arial"/>
              <a:sym typeface="Arial"/>
            </a:endParaRPr>
          </a:p>
          <a:p>
            <a:pPr indent="-279400" lvl="1" marL="578358" marR="0" rtl="0" algn="l">
              <a:lnSpc>
                <a:spcPct val="100000"/>
              </a:lnSpc>
              <a:spcBef>
                <a:spcPts val="600"/>
              </a:spcBef>
              <a:spcAft>
                <a:spcPts val="0"/>
              </a:spcAft>
              <a:buClr>
                <a:srgbClr val="222326"/>
              </a:buClr>
              <a:buSzPts val="1500"/>
              <a:buFont typeface="Noto Sans Symbols"/>
              <a:buChar char="▪"/>
            </a:pPr>
            <a:r>
              <a:rPr b="0" i="0" lang="en-US" sz="1500" u="none" cap="none" strike="noStrike">
                <a:solidFill>
                  <a:srgbClr val="222326"/>
                </a:solidFill>
                <a:latin typeface="Arial"/>
                <a:ea typeface="Arial"/>
                <a:cs typeface="Arial"/>
                <a:sym typeface="Arial"/>
              </a:rPr>
              <a:t>Tempo – “The overall estimated tempo of a track in beats per minute (BPM).</a:t>
            </a:r>
            <a:endParaRPr sz="1500">
              <a:solidFill>
                <a:srgbClr val="222326"/>
              </a:solidFill>
            </a:endParaRPr>
          </a:p>
          <a:p>
            <a:pPr indent="-279400" lvl="1" marL="578358" marR="0" rtl="0" algn="l">
              <a:lnSpc>
                <a:spcPct val="100000"/>
              </a:lnSpc>
              <a:spcBef>
                <a:spcPts val="600"/>
              </a:spcBef>
              <a:spcAft>
                <a:spcPts val="0"/>
              </a:spcAft>
              <a:buClr>
                <a:srgbClr val="222326"/>
              </a:buClr>
              <a:buSzPts val="1500"/>
              <a:buFont typeface="Noto Sans Symbols"/>
              <a:buChar char="▪"/>
            </a:pPr>
            <a:r>
              <a:rPr lang="en-US" sz="1500">
                <a:solidFill>
                  <a:srgbClr val="222326"/>
                </a:solidFill>
              </a:rPr>
              <a:t>E</a:t>
            </a:r>
            <a:r>
              <a:rPr b="0" i="0" lang="en-US" sz="1500" u="none" cap="none" strike="noStrike">
                <a:solidFill>
                  <a:srgbClr val="222326"/>
                </a:solidFill>
                <a:latin typeface="Arial"/>
                <a:ea typeface="Arial"/>
                <a:cs typeface="Arial"/>
                <a:sym typeface="Arial"/>
              </a:rPr>
              <a:t>xplicit – “Whether or not the episode has explicit content (true = yes it does; false = no it does not OR unknown).”</a:t>
            </a:r>
            <a:endParaRPr b="0" i="0" sz="1500" u="none" cap="none" strike="noStrike">
              <a:solidFill>
                <a:srgbClr val="222326"/>
              </a:solidFill>
              <a:latin typeface="Arial"/>
              <a:ea typeface="Arial"/>
              <a:cs typeface="Arial"/>
              <a:sym typeface="Arial"/>
            </a:endParaRPr>
          </a:p>
          <a:p>
            <a:pPr indent="0" lvl="0" marL="0" marR="0" rtl="0" algn="l">
              <a:lnSpc>
                <a:spcPct val="100000"/>
              </a:lnSpc>
              <a:spcBef>
                <a:spcPts val="600"/>
              </a:spcBef>
              <a:spcAft>
                <a:spcPts val="0"/>
              </a:spcAft>
              <a:buNone/>
            </a:pPr>
            <a:r>
              <a:t/>
            </a:r>
            <a:endParaRPr sz="1500">
              <a:solidFill>
                <a:srgbClr val="222326"/>
              </a:solidFill>
            </a:endParaRPr>
          </a:p>
          <a:p>
            <a:pPr indent="0" lvl="0" marL="0" marR="0" rtl="0" algn="l">
              <a:lnSpc>
                <a:spcPct val="100000"/>
              </a:lnSpc>
              <a:spcBef>
                <a:spcPts val="600"/>
              </a:spcBef>
              <a:spcAft>
                <a:spcPts val="0"/>
              </a:spcAft>
              <a:buNone/>
            </a:pPr>
            <a:r>
              <a:t/>
            </a:r>
            <a:endParaRPr sz="1500">
              <a:solidFill>
                <a:srgbClr val="222326"/>
              </a:solidFill>
            </a:endParaRPr>
          </a:p>
          <a:p>
            <a:pPr indent="0" lvl="1" marL="292608" marR="0" rtl="0" algn="l">
              <a:lnSpc>
                <a:spcPct val="100000"/>
              </a:lnSpc>
              <a:spcBef>
                <a:spcPts val="600"/>
              </a:spcBef>
              <a:spcAft>
                <a:spcPts val="0"/>
              </a:spcAft>
              <a:buClr>
                <a:schemeClr val="lt1"/>
              </a:buClr>
              <a:buSzPts val="1000"/>
              <a:buFont typeface="Calibri"/>
              <a:buNone/>
            </a:pPr>
            <a:r>
              <a:rPr b="0" i="0" lang="en-US" sz="1000" u="none" cap="none" strike="noStrike">
                <a:solidFill>
                  <a:schemeClr val="lt1"/>
                </a:solidFill>
                <a:latin typeface="Libre Franklin"/>
                <a:ea typeface="Libre Franklin"/>
                <a:cs typeface="Libre Franklin"/>
                <a:sym typeface="Libre Franklin"/>
              </a:rPr>
              <a:t>Resource: https://developer.spotify.com/documentation/web-api/reference/#endpoint-get-audio-features</a:t>
            </a:r>
            <a:endParaRPr b="0" i="0" sz="1400" u="none" cap="none" strike="noStrike">
              <a:solidFill>
                <a:srgbClr val="000000"/>
              </a:solidFill>
              <a:latin typeface="Arial"/>
              <a:ea typeface="Arial"/>
              <a:cs typeface="Arial"/>
              <a:sym typeface="Arial"/>
            </a:endParaRPr>
          </a:p>
          <a:p>
            <a:pPr indent="-165100" lvl="0" marL="285750" marR="0" rtl="0" algn="l">
              <a:lnSpc>
                <a:spcPct val="110000"/>
              </a:lnSpc>
              <a:spcBef>
                <a:spcPts val="1600"/>
              </a:spcBef>
              <a:spcAft>
                <a:spcPts val="0"/>
              </a:spcAft>
              <a:buClr>
                <a:schemeClr val="accent1"/>
              </a:buClr>
              <a:buSzPts val="1900"/>
              <a:buFont typeface="Noto Sans Symbols"/>
              <a:buNone/>
            </a:pPr>
            <a:r>
              <a:t/>
            </a:r>
            <a:endParaRPr b="0" i="0" sz="1900" u="none" cap="none" strike="noStrike">
              <a:solidFill>
                <a:srgbClr val="3F3F3F"/>
              </a:solidFill>
              <a:latin typeface="Libre Franklin"/>
              <a:ea typeface="Libre Franklin"/>
              <a:cs typeface="Libre Franklin"/>
              <a:sym typeface="Libre Franklin"/>
            </a:endParaRPr>
          </a:p>
        </p:txBody>
      </p:sp>
      <p:cxnSp>
        <p:nvCxnSpPr>
          <p:cNvPr id="132" name="Google Shape;132;p6"/>
          <p:cNvCxnSpPr/>
          <p:nvPr/>
        </p:nvCxnSpPr>
        <p:spPr>
          <a:xfrm>
            <a:off x="609600" y="990600"/>
            <a:ext cx="10972800" cy="0"/>
          </a:xfrm>
          <a:prstGeom prst="straightConnector1">
            <a:avLst/>
          </a:prstGeom>
          <a:noFill/>
          <a:ln cap="flat" cmpd="sng" w="19050">
            <a:solidFill>
              <a:srgbClr val="0C0C0C"/>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5"/>
          <p:cNvSpPr txBox="1"/>
          <p:nvPr/>
        </p:nvSpPr>
        <p:spPr>
          <a:xfrm>
            <a:off x="609600" y="286603"/>
            <a:ext cx="10058400" cy="70399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F3F3F"/>
              </a:buClr>
              <a:buSzPts val="4700"/>
              <a:buFont typeface="Bookman Old Style"/>
              <a:buNone/>
            </a:pPr>
            <a:r>
              <a:rPr b="0" i="0" lang="en-US" sz="4700" u="none" cap="none" strike="noStrike">
                <a:solidFill>
                  <a:srgbClr val="3F3F3F"/>
                </a:solidFill>
                <a:latin typeface="Bookman Old Style"/>
                <a:ea typeface="Bookman Old Style"/>
                <a:cs typeface="Bookman Old Style"/>
                <a:sym typeface="Bookman Old Style"/>
              </a:rPr>
              <a:t>The Initial Cleaning</a:t>
            </a:r>
            <a:endParaRPr b="0" i="0" sz="1400" u="none" cap="none" strike="noStrike">
              <a:solidFill>
                <a:srgbClr val="000000"/>
              </a:solidFill>
              <a:latin typeface="Arial"/>
              <a:ea typeface="Arial"/>
              <a:cs typeface="Arial"/>
              <a:sym typeface="Arial"/>
            </a:endParaRPr>
          </a:p>
        </p:txBody>
      </p:sp>
      <p:sp>
        <p:nvSpPr>
          <p:cNvPr id="138" name="Google Shape;138;p5"/>
          <p:cNvSpPr txBox="1"/>
          <p:nvPr/>
        </p:nvSpPr>
        <p:spPr>
          <a:xfrm>
            <a:off x="161925" y="990601"/>
            <a:ext cx="11582400" cy="4286247"/>
          </a:xfrm>
          <a:prstGeom prst="rect">
            <a:avLst/>
          </a:prstGeom>
          <a:noFill/>
          <a:ln>
            <a:noFill/>
          </a:ln>
        </p:spPr>
        <p:txBody>
          <a:bodyPr anchorCtr="0" anchor="t" bIns="45700" lIns="91425" spcFirstLastPara="1" rIns="91425" wrap="square" tIns="45700">
            <a:noAutofit/>
          </a:bodyPr>
          <a:lstStyle/>
          <a:p>
            <a:pPr indent="0" lvl="1" marL="292608" marR="0" rtl="0" algn="l">
              <a:lnSpc>
                <a:spcPct val="100000"/>
              </a:lnSpc>
              <a:spcBef>
                <a:spcPts val="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0" lvl="0" marL="91440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1" marL="292608" marR="0" rtl="0" algn="l">
              <a:lnSpc>
                <a:spcPct val="100000"/>
              </a:lnSpc>
              <a:spcBef>
                <a:spcPts val="60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165100" lvl="0" marL="285750" marR="0" rtl="0" algn="l">
              <a:lnSpc>
                <a:spcPct val="110000"/>
              </a:lnSpc>
              <a:spcBef>
                <a:spcPts val="1600"/>
              </a:spcBef>
              <a:spcAft>
                <a:spcPts val="0"/>
              </a:spcAft>
              <a:buClr>
                <a:schemeClr val="accent1"/>
              </a:buClr>
              <a:buSzPts val="1900"/>
              <a:buFont typeface="Noto Sans Symbols"/>
              <a:buNone/>
            </a:pPr>
            <a:r>
              <a:t/>
            </a:r>
            <a:endParaRPr b="0" i="0" sz="1900" u="none" cap="none" strike="noStrike">
              <a:solidFill>
                <a:srgbClr val="3F3F3F"/>
              </a:solidFill>
              <a:latin typeface="Libre Franklin"/>
              <a:ea typeface="Libre Franklin"/>
              <a:cs typeface="Libre Franklin"/>
              <a:sym typeface="Libre Franklin"/>
            </a:endParaRPr>
          </a:p>
        </p:txBody>
      </p:sp>
      <p:cxnSp>
        <p:nvCxnSpPr>
          <p:cNvPr id="139" name="Google Shape;139;p5"/>
          <p:cNvCxnSpPr/>
          <p:nvPr/>
        </p:nvCxnSpPr>
        <p:spPr>
          <a:xfrm>
            <a:off x="609600" y="990600"/>
            <a:ext cx="10972800" cy="0"/>
          </a:xfrm>
          <a:prstGeom prst="straightConnector1">
            <a:avLst/>
          </a:prstGeom>
          <a:noFill/>
          <a:ln cap="flat" cmpd="sng" w="19050">
            <a:solidFill>
              <a:srgbClr val="222326"/>
            </a:solidFill>
            <a:prstDash val="solid"/>
            <a:round/>
            <a:headEnd len="sm" w="sm" type="none"/>
            <a:tailEnd len="sm" w="sm" type="none"/>
          </a:ln>
        </p:spPr>
      </p:cxnSp>
      <p:pic>
        <p:nvPicPr>
          <p:cNvPr id="140" name="Google Shape;140;p5"/>
          <p:cNvPicPr preferRelativeResize="0"/>
          <p:nvPr/>
        </p:nvPicPr>
        <p:blipFill>
          <a:blip r:embed="rId3">
            <a:alphaModFix/>
          </a:blip>
          <a:stretch>
            <a:fillRect/>
          </a:stretch>
        </p:blipFill>
        <p:spPr>
          <a:xfrm>
            <a:off x="0" y="2006600"/>
            <a:ext cx="12191999" cy="2844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7"/>
          <p:cNvSpPr txBox="1"/>
          <p:nvPr/>
        </p:nvSpPr>
        <p:spPr>
          <a:xfrm>
            <a:off x="609599" y="286603"/>
            <a:ext cx="10972799" cy="70399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F3F3F"/>
              </a:buClr>
              <a:buSzPts val="4700"/>
              <a:buFont typeface="Bookman Old Style"/>
              <a:buNone/>
            </a:pPr>
            <a:r>
              <a:rPr b="0" i="0" lang="en-US" sz="4700" u="none" cap="none" strike="noStrike">
                <a:solidFill>
                  <a:srgbClr val="3F3F3F"/>
                </a:solidFill>
                <a:latin typeface="Bookman Old Style"/>
                <a:ea typeface="Bookman Old Style"/>
                <a:cs typeface="Bookman Old Style"/>
                <a:sym typeface="Bookman Old Style"/>
              </a:rPr>
              <a:t>Danceability vs Average Popularity</a:t>
            </a:r>
            <a:endParaRPr b="0" i="0" sz="1400" u="none" cap="none" strike="noStrike">
              <a:solidFill>
                <a:srgbClr val="000000"/>
              </a:solidFill>
              <a:latin typeface="Arial"/>
              <a:ea typeface="Arial"/>
              <a:cs typeface="Arial"/>
              <a:sym typeface="Arial"/>
            </a:endParaRPr>
          </a:p>
        </p:txBody>
      </p:sp>
      <p:sp>
        <p:nvSpPr>
          <p:cNvPr id="146" name="Google Shape;146;p7"/>
          <p:cNvSpPr txBox="1"/>
          <p:nvPr/>
        </p:nvSpPr>
        <p:spPr>
          <a:xfrm>
            <a:off x="161925" y="990601"/>
            <a:ext cx="11582400" cy="4286247"/>
          </a:xfrm>
          <a:prstGeom prst="rect">
            <a:avLst/>
          </a:prstGeom>
          <a:noFill/>
          <a:ln>
            <a:noFill/>
          </a:ln>
        </p:spPr>
        <p:txBody>
          <a:bodyPr anchorCtr="0" anchor="t" bIns="45700" lIns="91425" spcFirstLastPara="1" rIns="91425" wrap="square" tIns="45700">
            <a:noAutofit/>
          </a:bodyPr>
          <a:lstStyle/>
          <a:p>
            <a:pPr indent="0" lvl="1" marL="292608" marR="0" rtl="0" algn="l">
              <a:lnSpc>
                <a:spcPct val="100000"/>
              </a:lnSpc>
              <a:spcBef>
                <a:spcPts val="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0" lvl="1" marL="292608" marR="0" rtl="0" algn="l">
              <a:lnSpc>
                <a:spcPct val="100000"/>
              </a:lnSpc>
              <a:spcBef>
                <a:spcPts val="60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165100" lvl="0" marL="285750" marR="0" rtl="0" algn="l">
              <a:lnSpc>
                <a:spcPct val="110000"/>
              </a:lnSpc>
              <a:spcBef>
                <a:spcPts val="1600"/>
              </a:spcBef>
              <a:spcAft>
                <a:spcPts val="0"/>
              </a:spcAft>
              <a:buClr>
                <a:schemeClr val="accent1"/>
              </a:buClr>
              <a:buSzPts val="1900"/>
              <a:buFont typeface="Noto Sans Symbols"/>
              <a:buNone/>
            </a:pPr>
            <a:r>
              <a:t/>
            </a:r>
            <a:endParaRPr b="0" i="0" sz="1900" u="none" cap="none" strike="noStrike">
              <a:solidFill>
                <a:srgbClr val="3F3F3F"/>
              </a:solidFill>
              <a:latin typeface="Libre Franklin"/>
              <a:ea typeface="Libre Franklin"/>
              <a:cs typeface="Libre Franklin"/>
              <a:sym typeface="Libre Franklin"/>
            </a:endParaRPr>
          </a:p>
        </p:txBody>
      </p:sp>
      <p:cxnSp>
        <p:nvCxnSpPr>
          <p:cNvPr id="147" name="Google Shape;147;p7"/>
          <p:cNvCxnSpPr/>
          <p:nvPr/>
        </p:nvCxnSpPr>
        <p:spPr>
          <a:xfrm>
            <a:off x="609600" y="990600"/>
            <a:ext cx="10972800" cy="0"/>
          </a:xfrm>
          <a:prstGeom prst="straightConnector1">
            <a:avLst/>
          </a:prstGeom>
          <a:noFill/>
          <a:ln cap="flat" cmpd="sng" w="19050">
            <a:solidFill>
              <a:srgbClr val="0C0C0C"/>
            </a:solidFill>
            <a:prstDash val="solid"/>
            <a:round/>
            <a:headEnd len="sm" w="sm" type="none"/>
            <a:tailEnd len="sm" w="sm" type="none"/>
          </a:ln>
        </p:spPr>
      </p:cxnSp>
      <p:pic>
        <p:nvPicPr>
          <p:cNvPr id="148" name="Google Shape;148;p7"/>
          <p:cNvPicPr preferRelativeResize="0"/>
          <p:nvPr/>
        </p:nvPicPr>
        <p:blipFill rotWithShape="1">
          <a:blip r:embed="rId3">
            <a:alphaModFix/>
          </a:blip>
          <a:srcRect b="0" l="0" r="0" t="0"/>
          <a:stretch/>
        </p:blipFill>
        <p:spPr>
          <a:xfrm>
            <a:off x="1471612" y="1300162"/>
            <a:ext cx="9248775" cy="4257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8"/>
          <p:cNvSpPr txBox="1"/>
          <p:nvPr/>
        </p:nvSpPr>
        <p:spPr>
          <a:xfrm>
            <a:off x="609599" y="286603"/>
            <a:ext cx="10972799" cy="70399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F3F3F"/>
              </a:buClr>
              <a:buSzPts val="4700"/>
              <a:buFont typeface="Bookman Old Style"/>
              <a:buNone/>
            </a:pPr>
            <a:r>
              <a:rPr b="0" i="0" lang="en-US" sz="4700" u="none" cap="none" strike="noStrike">
                <a:solidFill>
                  <a:srgbClr val="3F3F3F"/>
                </a:solidFill>
                <a:latin typeface="Bookman Old Style"/>
                <a:ea typeface="Bookman Old Style"/>
                <a:cs typeface="Bookman Old Style"/>
                <a:sym typeface="Bookman Old Style"/>
              </a:rPr>
              <a:t>Energy vs Average Popularity</a:t>
            </a:r>
            <a:endParaRPr b="0" i="0" sz="1400" u="none" cap="none" strike="noStrike">
              <a:solidFill>
                <a:srgbClr val="000000"/>
              </a:solidFill>
              <a:latin typeface="Arial"/>
              <a:ea typeface="Arial"/>
              <a:cs typeface="Arial"/>
              <a:sym typeface="Arial"/>
            </a:endParaRPr>
          </a:p>
        </p:txBody>
      </p:sp>
      <p:sp>
        <p:nvSpPr>
          <p:cNvPr id="154" name="Google Shape;154;p8"/>
          <p:cNvSpPr txBox="1"/>
          <p:nvPr/>
        </p:nvSpPr>
        <p:spPr>
          <a:xfrm>
            <a:off x="161925" y="990601"/>
            <a:ext cx="11582400" cy="4286247"/>
          </a:xfrm>
          <a:prstGeom prst="rect">
            <a:avLst/>
          </a:prstGeom>
          <a:noFill/>
          <a:ln>
            <a:noFill/>
          </a:ln>
        </p:spPr>
        <p:txBody>
          <a:bodyPr anchorCtr="0" anchor="t" bIns="45700" lIns="91425" spcFirstLastPara="1" rIns="91425" wrap="square" tIns="45700">
            <a:noAutofit/>
          </a:bodyPr>
          <a:lstStyle/>
          <a:p>
            <a:pPr indent="0" lvl="1" marL="292608" marR="0" rtl="0" algn="l">
              <a:lnSpc>
                <a:spcPct val="100000"/>
              </a:lnSpc>
              <a:spcBef>
                <a:spcPts val="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0" lvl="1" marL="292608" marR="0" rtl="0" algn="l">
              <a:lnSpc>
                <a:spcPct val="100000"/>
              </a:lnSpc>
              <a:spcBef>
                <a:spcPts val="60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165100" lvl="0" marL="285750" marR="0" rtl="0" algn="l">
              <a:lnSpc>
                <a:spcPct val="110000"/>
              </a:lnSpc>
              <a:spcBef>
                <a:spcPts val="1600"/>
              </a:spcBef>
              <a:spcAft>
                <a:spcPts val="0"/>
              </a:spcAft>
              <a:buClr>
                <a:schemeClr val="accent1"/>
              </a:buClr>
              <a:buSzPts val="1900"/>
              <a:buFont typeface="Noto Sans Symbols"/>
              <a:buNone/>
            </a:pPr>
            <a:r>
              <a:t/>
            </a:r>
            <a:endParaRPr b="0" i="0" sz="1900" u="none" cap="none" strike="noStrike">
              <a:solidFill>
                <a:srgbClr val="3F3F3F"/>
              </a:solidFill>
              <a:latin typeface="Libre Franklin"/>
              <a:ea typeface="Libre Franklin"/>
              <a:cs typeface="Libre Franklin"/>
              <a:sym typeface="Libre Franklin"/>
            </a:endParaRPr>
          </a:p>
        </p:txBody>
      </p:sp>
      <p:cxnSp>
        <p:nvCxnSpPr>
          <p:cNvPr id="155" name="Google Shape;155;p8"/>
          <p:cNvCxnSpPr/>
          <p:nvPr/>
        </p:nvCxnSpPr>
        <p:spPr>
          <a:xfrm>
            <a:off x="609600" y="990600"/>
            <a:ext cx="10972800" cy="0"/>
          </a:xfrm>
          <a:prstGeom prst="straightConnector1">
            <a:avLst/>
          </a:prstGeom>
          <a:noFill/>
          <a:ln cap="flat" cmpd="sng" w="19050">
            <a:solidFill>
              <a:srgbClr val="0C0C0C"/>
            </a:solidFill>
            <a:prstDash val="solid"/>
            <a:round/>
            <a:headEnd len="sm" w="sm" type="none"/>
            <a:tailEnd len="sm" w="sm" type="none"/>
          </a:ln>
        </p:spPr>
      </p:cxnSp>
      <p:pic>
        <p:nvPicPr>
          <p:cNvPr id="156" name="Google Shape;156;p8"/>
          <p:cNvPicPr preferRelativeResize="0"/>
          <p:nvPr/>
        </p:nvPicPr>
        <p:blipFill rotWithShape="1">
          <a:blip r:embed="rId3">
            <a:alphaModFix/>
          </a:blip>
          <a:srcRect b="0" l="0" r="0" t="0"/>
          <a:stretch/>
        </p:blipFill>
        <p:spPr>
          <a:xfrm>
            <a:off x="1466850" y="1304925"/>
            <a:ext cx="9258300" cy="4248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9"/>
          <p:cNvSpPr txBox="1"/>
          <p:nvPr/>
        </p:nvSpPr>
        <p:spPr>
          <a:xfrm>
            <a:off x="609599" y="286603"/>
            <a:ext cx="10972799" cy="70399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F3F3F"/>
              </a:buClr>
              <a:buSzPts val="4700"/>
              <a:buFont typeface="Bookman Old Style"/>
              <a:buNone/>
            </a:pPr>
            <a:r>
              <a:rPr b="0" i="0" lang="en-US" sz="4700" u="none" cap="none" strike="noStrike">
                <a:solidFill>
                  <a:srgbClr val="3F3F3F"/>
                </a:solidFill>
                <a:latin typeface="Bookman Old Style"/>
                <a:ea typeface="Bookman Old Style"/>
                <a:cs typeface="Bookman Old Style"/>
                <a:sym typeface="Bookman Old Style"/>
              </a:rPr>
              <a:t>Loudness vs Average Popularity</a:t>
            </a:r>
            <a:endParaRPr b="0" i="0" sz="1400" u="none" cap="none" strike="noStrike">
              <a:solidFill>
                <a:srgbClr val="000000"/>
              </a:solidFill>
              <a:latin typeface="Arial"/>
              <a:ea typeface="Arial"/>
              <a:cs typeface="Arial"/>
              <a:sym typeface="Arial"/>
            </a:endParaRPr>
          </a:p>
        </p:txBody>
      </p:sp>
      <p:sp>
        <p:nvSpPr>
          <p:cNvPr id="162" name="Google Shape;162;p9"/>
          <p:cNvSpPr txBox="1"/>
          <p:nvPr/>
        </p:nvSpPr>
        <p:spPr>
          <a:xfrm>
            <a:off x="161925" y="990601"/>
            <a:ext cx="11582400" cy="4286247"/>
          </a:xfrm>
          <a:prstGeom prst="rect">
            <a:avLst/>
          </a:prstGeom>
          <a:noFill/>
          <a:ln>
            <a:noFill/>
          </a:ln>
        </p:spPr>
        <p:txBody>
          <a:bodyPr anchorCtr="0" anchor="t" bIns="45700" lIns="91425" spcFirstLastPara="1" rIns="91425" wrap="square" tIns="45700">
            <a:noAutofit/>
          </a:bodyPr>
          <a:lstStyle/>
          <a:p>
            <a:pPr indent="0" lvl="1" marL="292608" marR="0" rtl="0" algn="l">
              <a:lnSpc>
                <a:spcPct val="100000"/>
              </a:lnSpc>
              <a:spcBef>
                <a:spcPts val="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0" lvl="1" marL="292608" marR="0" rtl="0" algn="l">
              <a:lnSpc>
                <a:spcPct val="100000"/>
              </a:lnSpc>
              <a:spcBef>
                <a:spcPts val="600"/>
              </a:spcBef>
              <a:spcAft>
                <a:spcPts val="0"/>
              </a:spcAft>
              <a:buClr>
                <a:srgbClr val="3F3F3F"/>
              </a:buClr>
              <a:buSzPts val="2000"/>
              <a:buFont typeface="Calibri"/>
              <a:buNone/>
            </a:pPr>
            <a:r>
              <a:t/>
            </a:r>
            <a:endParaRPr b="0" i="0" sz="2000" u="none" cap="none" strike="noStrike">
              <a:solidFill>
                <a:srgbClr val="3F3F3F"/>
              </a:solidFill>
              <a:latin typeface="Libre Franklin"/>
              <a:ea typeface="Libre Franklin"/>
              <a:cs typeface="Libre Franklin"/>
              <a:sym typeface="Libre Franklin"/>
            </a:endParaRPr>
          </a:p>
          <a:p>
            <a:pPr indent="-165100" lvl="0" marL="285750" marR="0" rtl="0" algn="l">
              <a:lnSpc>
                <a:spcPct val="110000"/>
              </a:lnSpc>
              <a:spcBef>
                <a:spcPts val="1600"/>
              </a:spcBef>
              <a:spcAft>
                <a:spcPts val="0"/>
              </a:spcAft>
              <a:buClr>
                <a:schemeClr val="accent1"/>
              </a:buClr>
              <a:buSzPts val="1900"/>
              <a:buFont typeface="Noto Sans Symbols"/>
              <a:buNone/>
            </a:pPr>
            <a:r>
              <a:t/>
            </a:r>
            <a:endParaRPr b="0" i="0" sz="1900" u="none" cap="none" strike="noStrike">
              <a:solidFill>
                <a:srgbClr val="3F3F3F"/>
              </a:solidFill>
              <a:latin typeface="Libre Franklin"/>
              <a:ea typeface="Libre Franklin"/>
              <a:cs typeface="Libre Franklin"/>
              <a:sym typeface="Libre Franklin"/>
            </a:endParaRPr>
          </a:p>
        </p:txBody>
      </p:sp>
      <p:cxnSp>
        <p:nvCxnSpPr>
          <p:cNvPr id="163" name="Google Shape;163;p9"/>
          <p:cNvCxnSpPr/>
          <p:nvPr/>
        </p:nvCxnSpPr>
        <p:spPr>
          <a:xfrm>
            <a:off x="609600" y="990600"/>
            <a:ext cx="10972800" cy="0"/>
          </a:xfrm>
          <a:prstGeom prst="straightConnector1">
            <a:avLst/>
          </a:prstGeom>
          <a:noFill/>
          <a:ln cap="flat" cmpd="sng" w="19050">
            <a:solidFill>
              <a:srgbClr val="002060"/>
            </a:solidFill>
            <a:prstDash val="solid"/>
            <a:round/>
            <a:headEnd len="sm" w="sm" type="none"/>
            <a:tailEnd len="sm" w="sm" type="none"/>
          </a:ln>
        </p:spPr>
      </p:cxnSp>
      <p:pic>
        <p:nvPicPr>
          <p:cNvPr id="164" name="Google Shape;164;p9"/>
          <p:cNvPicPr preferRelativeResize="0"/>
          <p:nvPr/>
        </p:nvPicPr>
        <p:blipFill rotWithShape="1">
          <a:blip r:embed="rId3">
            <a:alphaModFix/>
          </a:blip>
          <a:srcRect b="0" l="0" r="0" t="0"/>
          <a:stretch/>
        </p:blipFill>
        <p:spPr>
          <a:xfrm>
            <a:off x="1466850" y="1290637"/>
            <a:ext cx="9258300" cy="4276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2021-06-26T15:46:08Z</dcterms:created>
  <dc:creator>Breckin Shoemaker</dc:creator>
</cp:coreProperties>
</file>